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57" r:id="rId4"/>
    <p:sldMasterId id="2147483669" r:id="rId5"/>
  </p:sldMasterIdLst>
  <p:notesMasterIdLst>
    <p:notesMasterId r:id="rId7"/>
  </p:notesMasterIdLst>
  <p:handoutMasterIdLst>
    <p:handoutMasterId r:id="rId132"/>
  </p:handoutMasterIdLst>
  <p:sldIdLst>
    <p:sldId id="456" r:id="rId6"/>
    <p:sldId id="446" r:id="rId8"/>
    <p:sldId id="447" r:id="rId9"/>
    <p:sldId id="259" r:id="rId10"/>
    <p:sldId id="262" r:id="rId11"/>
    <p:sldId id="265" r:id="rId12"/>
    <p:sldId id="266" r:id="rId13"/>
    <p:sldId id="267" r:id="rId14"/>
    <p:sldId id="270" r:id="rId15"/>
    <p:sldId id="273" r:id="rId16"/>
    <p:sldId id="274" r:id="rId17"/>
    <p:sldId id="275" r:id="rId18"/>
    <p:sldId id="277" r:id="rId19"/>
    <p:sldId id="279" r:id="rId20"/>
    <p:sldId id="280" r:id="rId21"/>
    <p:sldId id="281" r:id="rId22"/>
    <p:sldId id="283" r:id="rId23"/>
    <p:sldId id="286" r:id="rId24"/>
    <p:sldId id="448" r:id="rId25"/>
    <p:sldId id="287" r:id="rId26"/>
    <p:sldId id="288" r:id="rId27"/>
    <p:sldId id="290" r:id="rId28"/>
    <p:sldId id="291" r:id="rId29"/>
    <p:sldId id="292" r:id="rId30"/>
    <p:sldId id="294" r:id="rId31"/>
    <p:sldId id="295" r:id="rId32"/>
    <p:sldId id="296" r:id="rId33"/>
    <p:sldId id="299" r:id="rId34"/>
    <p:sldId id="300" r:id="rId35"/>
    <p:sldId id="301" r:id="rId36"/>
    <p:sldId id="304" r:id="rId37"/>
    <p:sldId id="305" r:id="rId38"/>
    <p:sldId id="306" r:id="rId39"/>
    <p:sldId id="308" r:id="rId40"/>
    <p:sldId id="310" r:id="rId41"/>
    <p:sldId id="311" r:id="rId42"/>
    <p:sldId id="314" r:id="rId43"/>
    <p:sldId id="449" r:id="rId44"/>
    <p:sldId id="315" r:id="rId45"/>
    <p:sldId id="316" r:id="rId46"/>
    <p:sldId id="317" r:id="rId47"/>
    <p:sldId id="318" r:id="rId48"/>
    <p:sldId id="320" r:id="rId49"/>
    <p:sldId id="322" r:id="rId50"/>
    <p:sldId id="323" r:id="rId51"/>
    <p:sldId id="325" r:id="rId52"/>
    <p:sldId id="326" r:id="rId53"/>
    <p:sldId id="327" r:id="rId54"/>
    <p:sldId id="330" r:id="rId55"/>
    <p:sldId id="331" r:id="rId56"/>
    <p:sldId id="332" r:id="rId57"/>
    <p:sldId id="335" r:id="rId58"/>
    <p:sldId id="336" r:id="rId59"/>
    <p:sldId id="337" r:id="rId60"/>
    <p:sldId id="338" r:id="rId61"/>
    <p:sldId id="339" r:id="rId62"/>
    <p:sldId id="341" r:id="rId63"/>
    <p:sldId id="343" r:id="rId64"/>
    <p:sldId id="344" r:id="rId65"/>
    <p:sldId id="345" r:id="rId66"/>
    <p:sldId id="346" r:id="rId67"/>
    <p:sldId id="347" r:id="rId68"/>
    <p:sldId id="348" r:id="rId69"/>
    <p:sldId id="349" r:id="rId70"/>
    <p:sldId id="350" r:id="rId71"/>
    <p:sldId id="353" r:id="rId72"/>
    <p:sldId id="354" r:id="rId73"/>
    <p:sldId id="355" r:id="rId74"/>
    <p:sldId id="450" r:id="rId75"/>
    <p:sldId id="356" r:id="rId76"/>
    <p:sldId id="358" r:id="rId77"/>
    <p:sldId id="361" r:id="rId78"/>
    <p:sldId id="362" r:id="rId79"/>
    <p:sldId id="363" r:id="rId80"/>
    <p:sldId id="366" r:id="rId81"/>
    <p:sldId id="367" r:id="rId82"/>
    <p:sldId id="369" r:id="rId83"/>
    <p:sldId id="372" r:id="rId84"/>
    <p:sldId id="373" r:id="rId85"/>
    <p:sldId id="375" r:id="rId86"/>
    <p:sldId id="378" r:id="rId87"/>
    <p:sldId id="379" r:id="rId88"/>
    <p:sldId id="381" r:id="rId89"/>
    <p:sldId id="384" r:id="rId90"/>
    <p:sldId id="451" r:id="rId91"/>
    <p:sldId id="385" r:id="rId92"/>
    <p:sldId id="386" r:id="rId93"/>
    <p:sldId id="387" r:id="rId94"/>
    <p:sldId id="389" r:id="rId95"/>
    <p:sldId id="392" r:id="rId96"/>
    <p:sldId id="393" r:id="rId97"/>
    <p:sldId id="394" r:id="rId98"/>
    <p:sldId id="395" r:id="rId99"/>
    <p:sldId id="396" r:id="rId100"/>
    <p:sldId id="399" r:id="rId101"/>
    <p:sldId id="400" r:id="rId102"/>
    <p:sldId id="403" r:id="rId103"/>
    <p:sldId id="405" r:id="rId104"/>
    <p:sldId id="407" r:id="rId105"/>
    <p:sldId id="409" r:id="rId106"/>
    <p:sldId id="453" r:id="rId107"/>
    <p:sldId id="452" r:id="rId108"/>
    <p:sldId id="412" r:id="rId109"/>
    <p:sldId id="415" r:id="rId110"/>
    <p:sldId id="417" r:id="rId111"/>
    <p:sldId id="418" r:id="rId112"/>
    <p:sldId id="419" r:id="rId113"/>
    <p:sldId id="420" r:id="rId114"/>
    <p:sldId id="421" r:id="rId115"/>
    <p:sldId id="422" r:id="rId116"/>
    <p:sldId id="424" r:id="rId117"/>
    <p:sldId id="425" r:id="rId118"/>
    <p:sldId id="454" r:id="rId119"/>
    <p:sldId id="426" r:id="rId120"/>
    <p:sldId id="428" r:id="rId121"/>
    <p:sldId id="429" r:id="rId122"/>
    <p:sldId id="433" r:id="rId123"/>
    <p:sldId id="434" r:id="rId124"/>
    <p:sldId id="435" r:id="rId125"/>
    <p:sldId id="437" r:id="rId126"/>
    <p:sldId id="455" r:id="rId127"/>
    <p:sldId id="438" r:id="rId128"/>
    <p:sldId id="440" r:id="rId129"/>
    <p:sldId id="442" r:id="rId130"/>
    <p:sldId id="443" r:id="rId131"/>
  </p:sldIdLst>
  <p:sldSz cx="12167870" cy="684022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8142" autoAdjust="0"/>
  </p:normalViewPr>
  <p:slideViewPr>
    <p:cSldViewPr showGuides="1">
      <p:cViewPr varScale="1">
        <p:scale>
          <a:sx n="89" d="100"/>
          <a:sy n="89" d="100"/>
        </p:scale>
        <p:origin x="-594" y="-102"/>
      </p:cViewPr>
      <p:guideLst>
        <p:guide orient="horz" pos="2160"/>
        <p:guide pos="291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3.xml"/><Relationship Id="rId98" Type="http://schemas.openxmlformats.org/officeDocument/2006/relationships/slide" Target="slides/slide92.xml"/><Relationship Id="rId97" Type="http://schemas.openxmlformats.org/officeDocument/2006/relationships/slide" Target="slides/slide91.xml"/><Relationship Id="rId96" Type="http://schemas.openxmlformats.org/officeDocument/2006/relationships/slide" Target="slides/slide90.xml"/><Relationship Id="rId95" Type="http://schemas.openxmlformats.org/officeDocument/2006/relationships/slide" Target="slides/slide89.xml"/><Relationship Id="rId94" Type="http://schemas.openxmlformats.org/officeDocument/2006/relationships/slide" Target="slides/slide88.xml"/><Relationship Id="rId93" Type="http://schemas.openxmlformats.org/officeDocument/2006/relationships/slide" Target="slides/slide87.xml"/><Relationship Id="rId92" Type="http://schemas.openxmlformats.org/officeDocument/2006/relationships/slide" Target="slides/slide86.xml"/><Relationship Id="rId91" Type="http://schemas.openxmlformats.org/officeDocument/2006/relationships/slide" Target="slides/slide85.xml"/><Relationship Id="rId90" Type="http://schemas.openxmlformats.org/officeDocument/2006/relationships/slide" Target="slides/slide84.xml"/><Relationship Id="rId9" Type="http://schemas.openxmlformats.org/officeDocument/2006/relationships/slide" Target="slides/slide3.xml"/><Relationship Id="rId89" Type="http://schemas.openxmlformats.org/officeDocument/2006/relationships/slide" Target="slides/slide83.xml"/><Relationship Id="rId88" Type="http://schemas.openxmlformats.org/officeDocument/2006/relationships/slide" Target="slides/slide82.xml"/><Relationship Id="rId87" Type="http://schemas.openxmlformats.org/officeDocument/2006/relationships/slide" Target="slides/slide81.xml"/><Relationship Id="rId86" Type="http://schemas.openxmlformats.org/officeDocument/2006/relationships/slide" Target="slides/slide80.xml"/><Relationship Id="rId85" Type="http://schemas.openxmlformats.org/officeDocument/2006/relationships/slide" Target="slides/slide79.xml"/><Relationship Id="rId84" Type="http://schemas.openxmlformats.org/officeDocument/2006/relationships/slide" Target="slides/slide78.xml"/><Relationship Id="rId83" Type="http://schemas.openxmlformats.org/officeDocument/2006/relationships/slide" Target="slides/slide77.xml"/><Relationship Id="rId82" Type="http://schemas.openxmlformats.org/officeDocument/2006/relationships/slide" Target="slides/slide76.xml"/><Relationship Id="rId81" Type="http://schemas.openxmlformats.org/officeDocument/2006/relationships/slide" Target="slides/slide75.xml"/><Relationship Id="rId80" Type="http://schemas.openxmlformats.org/officeDocument/2006/relationships/slide" Target="slides/slide74.xml"/><Relationship Id="rId8" Type="http://schemas.openxmlformats.org/officeDocument/2006/relationships/slide" Target="slides/slide2.xml"/><Relationship Id="rId79" Type="http://schemas.openxmlformats.org/officeDocument/2006/relationships/slide" Target="slides/slide73.xml"/><Relationship Id="rId78" Type="http://schemas.openxmlformats.org/officeDocument/2006/relationships/slide" Target="slides/slide72.xml"/><Relationship Id="rId77" Type="http://schemas.openxmlformats.org/officeDocument/2006/relationships/slide" Target="slides/slide7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notesMaster" Target="notesMasters/notesMaster1.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1" Type="http://schemas.openxmlformats.org/officeDocument/2006/relationships/customXml" Target="../customXml/item116.xml"/><Relationship Id="rId250" Type="http://schemas.openxmlformats.org/officeDocument/2006/relationships/customXml" Target="../customXml/item115.xml"/><Relationship Id="rId25" Type="http://schemas.openxmlformats.org/officeDocument/2006/relationships/slide" Target="slides/slide19.xml"/><Relationship Id="rId249" Type="http://schemas.openxmlformats.org/officeDocument/2006/relationships/customXml" Target="../customXml/item114.xml"/><Relationship Id="rId248" Type="http://schemas.openxmlformats.org/officeDocument/2006/relationships/customXml" Target="../customXml/item113.xml"/><Relationship Id="rId247" Type="http://schemas.openxmlformats.org/officeDocument/2006/relationships/customXml" Target="../customXml/item112.xml"/><Relationship Id="rId246" Type="http://schemas.openxmlformats.org/officeDocument/2006/relationships/customXml" Target="../customXml/item111.xml"/><Relationship Id="rId245" Type="http://schemas.openxmlformats.org/officeDocument/2006/relationships/customXml" Target="../customXml/item110.xml"/><Relationship Id="rId244" Type="http://schemas.openxmlformats.org/officeDocument/2006/relationships/customXml" Target="../customXml/item109.xml"/><Relationship Id="rId243" Type="http://schemas.openxmlformats.org/officeDocument/2006/relationships/customXml" Target="../customXml/item108.xml"/><Relationship Id="rId242" Type="http://schemas.openxmlformats.org/officeDocument/2006/relationships/customXml" Target="../customXml/item107.xml"/><Relationship Id="rId241" Type="http://schemas.openxmlformats.org/officeDocument/2006/relationships/customXml" Target="../customXml/item106.xml"/><Relationship Id="rId240" Type="http://schemas.openxmlformats.org/officeDocument/2006/relationships/customXml" Target="../customXml/item105.xml"/><Relationship Id="rId24" Type="http://schemas.openxmlformats.org/officeDocument/2006/relationships/slide" Target="slides/slide18.xml"/><Relationship Id="rId239" Type="http://schemas.openxmlformats.org/officeDocument/2006/relationships/customXml" Target="../customXml/item104.xml"/><Relationship Id="rId238" Type="http://schemas.openxmlformats.org/officeDocument/2006/relationships/customXml" Target="../customXml/item103.xml"/><Relationship Id="rId237" Type="http://schemas.openxmlformats.org/officeDocument/2006/relationships/customXml" Target="../customXml/item102.xml"/><Relationship Id="rId236" Type="http://schemas.openxmlformats.org/officeDocument/2006/relationships/customXml" Target="../customXml/item101.xml"/><Relationship Id="rId235" Type="http://schemas.openxmlformats.org/officeDocument/2006/relationships/customXml" Target="../customXml/item100.xml"/><Relationship Id="rId234" Type="http://schemas.openxmlformats.org/officeDocument/2006/relationships/customXml" Target="../customXml/item99.xml"/><Relationship Id="rId233" Type="http://schemas.openxmlformats.org/officeDocument/2006/relationships/customXml" Target="../customXml/item98.xml"/><Relationship Id="rId232" Type="http://schemas.openxmlformats.org/officeDocument/2006/relationships/customXml" Target="../customXml/item97.xml"/><Relationship Id="rId231" Type="http://schemas.openxmlformats.org/officeDocument/2006/relationships/customXml" Target="../customXml/item96.xml"/><Relationship Id="rId230" Type="http://schemas.openxmlformats.org/officeDocument/2006/relationships/customXml" Target="../customXml/item95.xml"/><Relationship Id="rId23" Type="http://schemas.openxmlformats.org/officeDocument/2006/relationships/slide" Target="slides/slide17.xml"/><Relationship Id="rId229" Type="http://schemas.openxmlformats.org/officeDocument/2006/relationships/customXml" Target="../customXml/item94.xml"/><Relationship Id="rId228" Type="http://schemas.openxmlformats.org/officeDocument/2006/relationships/customXml" Target="../customXml/item93.xml"/><Relationship Id="rId227" Type="http://schemas.openxmlformats.org/officeDocument/2006/relationships/customXml" Target="../customXml/item92.xml"/><Relationship Id="rId226" Type="http://schemas.openxmlformats.org/officeDocument/2006/relationships/customXml" Target="../customXml/item91.xml"/><Relationship Id="rId225" Type="http://schemas.openxmlformats.org/officeDocument/2006/relationships/customXml" Target="../customXml/item90.xml"/><Relationship Id="rId224" Type="http://schemas.openxmlformats.org/officeDocument/2006/relationships/customXml" Target="../customXml/item89.xml"/><Relationship Id="rId223" Type="http://schemas.openxmlformats.org/officeDocument/2006/relationships/customXml" Target="../customXml/item88.xml"/><Relationship Id="rId222" Type="http://schemas.openxmlformats.org/officeDocument/2006/relationships/customXml" Target="../customXml/item87.xml"/><Relationship Id="rId221" Type="http://schemas.openxmlformats.org/officeDocument/2006/relationships/customXml" Target="../customXml/item86.xml"/><Relationship Id="rId220" Type="http://schemas.openxmlformats.org/officeDocument/2006/relationships/customXml" Target="../customXml/item85.xml"/><Relationship Id="rId22" Type="http://schemas.openxmlformats.org/officeDocument/2006/relationships/slide" Target="slides/slide16.xml"/><Relationship Id="rId219" Type="http://schemas.openxmlformats.org/officeDocument/2006/relationships/customXml" Target="../customXml/item84.xml"/><Relationship Id="rId218" Type="http://schemas.openxmlformats.org/officeDocument/2006/relationships/customXml" Target="../customXml/item83.xml"/><Relationship Id="rId217" Type="http://schemas.openxmlformats.org/officeDocument/2006/relationships/customXml" Target="../customXml/item82.xml"/><Relationship Id="rId216" Type="http://schemas.openxmlformats.org/officeDocument/2006/relationships/customXml" Target="../customXml/item81.xml"/><Relationship Id="rId215" Type="http://schemas.openxmlformats.org/officeDocument/2006/relationships/customXml" Target="../customXml/item80.xml"/><Relationship Id="rId214" Type="http://schemas.openxmlformats.org/officeDocument/2006/relationships/customXml" Target="../customXml/item79.xml"/><Relationship Id="rId213" Type="http://schemas.openxmlformats.org/officeDocument/2006/relationships/customXml" Target="../customXml/item78.xml"/><Relationship Id="rId212" Type="http://schemas.openxmlformats.org/officeDocument/2006/relationships/customXml" Target="../customXml/item77.xml"/><Relationship Id="rId211" Type="http://schemas.openxmlformats.org/officeDocument/2006/relationships/customXml" Target="../customXml/item76.xml"/><Relationship Id="rId210" Type="http://schemas.openxmlformats.org/officeDocument/2006/relationships/customXml" Target="../customXml/item75.xml"/><Relationship Id="rId21" Type="http://schemas.openxmlformats.org/officeDocument/2006/relationships/slide" Target="slides/slide15.xml"/><Relationship Id="rId209" Type="http://schemas.openxmlformats.org/officeDocument/2006/relationships/customXml" Target="../customXml/item74.xml"/><Relationship Id="rId208" Type="http://schemas.openxmlformats.org/officeDocument/2006/relationships/customXml" Target="../customXml/item73.xml"/><Relationship Id="rId207" Type="http://schemas.openxmlformats.org/officeDocument/2006/relationships/customXml" Target="../customXml/item72.xml"/><Relationship Id="rId206" Type="http://schemas.openxmlformats.org/officeDocument/2006/relationships/customXml" Target="../customXml/item71.xml"/><Relationship Id="rId205" Type="http://schemas.openxmlformats.org/officeDocument/2006/relationships/customXml" Target="../customXml/item70.xml"/><Relationship Id="rId204" Type="http://schemas.openxmlformats.org/officeDocument/2006/relationships/customXml" Target="../customXml/item69.xml"/><Relationship Id="rId203" Type="http://schemas.openxmlformats.org/officeDocument/2006/relationships/customXml" Target="../customXml/item68.xml"/><Relationship Id="rId202" Type="http://schemas.openxmlformats.org/officeDocument/2006/relationships/customXml" Target="../customXml/item67.xml"/><Relationship Id="rId201" Type="http://schemas.openxmlformats.org/officeDocument/2006/relationships/customXml" Target="../customXml/item66.xml"/><Relationship Id="rId200" Type="http://schemas.openxmlformats.org/officeDocument/2006/relationships/customXml" Target="../customXml/item65.xml"/><Relationship Id="rId20" Type="http://schemas.openxmlformats.org/officeDocument/2006/relationships/slide" Target="slides/slide14.xml"/><Relationship Id="rId2" Type="http://schemas.openxmlformats.org/officeDocument/2006/relationships/theme" Target="theme/theme1.xml"/><Relationship Id="rId199" Type="http://schemas.openxmlformats.org/officeDocument/2006/relationships/customXml" Target="../customXml/item64.xml"/><Relationship Id="rId198" Type="http://schemas.openxmlformats.org/officeDocument/2006/relationships/customXml" Target="../customXml/item63.xml"/><Relationship Id="rId197" Type="http://schemas.openxmlformats.org/officeDocument/2006/relationships/customXml" Target="../customXml/item62.xml"/><Relationship Id="rId196" Type="http://schemas.openxmlformats.org/officeDocument/2006/relationships/customXml" Target="../customXml/item61.xml"/><Relationship Id="rId195" Type="http://schemas.openxmlformats.org/officeDocument/2006/relationships/customXml" Target="../customXml/item60.xml"/><Relationship Id="rId194" Type="http://schemas.openxmlformats.org/officeDocument/2006/relationships/customXml" Target="../customXml/item59.xml"/><Relationship Id="rId193" Type="http://schemas.openxmlformats.org/officeDocument/2006/relationships/customXml" Target="../customXml/item58.xml"/><Relationship Id="rId192" Type="http://schemas.openxmlformats.org/officeDocument/2006/relationships/customXml" Target="../customXml/item57.xml"/><Relationship Id="rId191" Type="http://schemas.openxmlformats.org/officeDocument/2006/relationships/customXml" Target="../customXml/item56.xml"/><Relationship Id="rId190" Type="http://schemas.openxmlformats.org/officeDocument/2006/relationships/customXml" Target="../customXml/item55.xml"/><Relationship Id="rId19" Type="http://schemas.openxmlformats.org/officeDocument/2006/relationships/slide" Target="slides/slide13.xml"/><Relationship Id="rId189" Type="http://schemas.openxmlformats.org/officeDocument/2006/relationships/customXml" Target="../customXml/item54.xml"/><Relationship Id="rId188" Type="http://schemas.openxmlformats.org/officeDocument/2006/relationships/customXml" Target="../customXml/item53.xml"/><Relationship Id="rId187" Type="http://schemas.openxmlformats.org/officeDocument/2006/relationships/customXml" Target="../customXml/item52.xml"/><Relationship Id="rId186" Type="http://schemas.openxmlformats.org/officeDocument/2006/relationships/customXml" Target="../customXml/item51.xml"/><Relationship Id="rId185" Type="http://schemas.openxmlformats.org/officeDocument/2006/relationships/customXml" Target="../customXml/item50.xml"/><Relationship Id="rId184" Type="http://schemas.openxmlformats.org/officeDocument/2006/relationships/customXml" Target="../customXml/item49.xml"/><Relationship Id="rId183" Type="http://schemas.openxmlformats.org/officeDocument/2006/relationships/customXml" Target="../customXml/item48.xml"/><Relationship Id="rId182" Type="http://schemas.openxmlformats.org/officeDocument/2006/relationships/customXml" Target="../customXml/item47.xml"/><Relationship Id="rId181" Type="http://schemas.openxmlformats.org/officeDocument/2006/relationships/customXml" Target="../customXml/item46.xml"/><Relationship Id="rId180" Type="http://schemas.openxmlformats.org/officeDocument/2006/relationships/customXml" Target="../customXml/item45.xml"/><Relationship Id="rId18" Type="http://schemas.openxmlformats.org/officeDocument/2006/relationships/slide" Target="slides/slide12.xml"/><Relationship Id="rId179" Type="http://schemas.openxmlformats.org/officeDocument/2006/relationships/customXml" Target="../customXml/item44.xml"/><Relationship Id="rId178" Type="http://schemas.openxmlformats.org/officeDocument/2006/relationships/customXml" Target="../customXml/item43.xml"/><Relationship Id="rId177" Type="http://schemas.openxmlformats.org/officeDocument/2006/relationships/customXml" Target="../customXml/item42.xml"/><Relationship Id="rId176" Type="http://schemas.openxmlformats.org/officeDocument/2006/relationships/customXml" Target="../customXml/item41.xml"/><Relationship Id="rId175" Type="http://schemas.openxmlformats.org/officeDocument/2006/relationships/customXml" Target="../customXml/item40.xml"/><Relationship Id="rId174" Type="http://schemas.openxmlformats.org/officeDocument/2006/relationships/customXml" Target="../customXml/item39.xml"/><Relationship Id="rId173" Type="http://schemas.openxmlformats.org/officeDocument/2006/relationships/customXml" Target="../customXml/item38.xml"/><Relationship Id="rId172" Type="http://schemas.openxmlformats.org/officeDocument/2006/relationships/customXml" Target="../customXml/item37.xml"/><Relationship Id="rId171" Type="http://schemas.openxmlformats.org/officeDocument/2006/relationships/customXml" Target="../customXml/item36.xml"/><Relationship Id="rId170" Type="http://schemas.openxmlformats.org/officeDocument/2006/relationships/customXml" Target="../customXml/item35.xml"/><Relationship Id="rId17" Type="http://schemas.openxmlformats.org/officeDocument/2006/relationships/slide" Target="slides/slide11.xml"/><Relationship Id="rId169" Type="http://schemas.openxmlformats.org/officeDocument/2006/relationships/customXml" Target="../customXml/item34.xml"/><Relationship Id="rId168" Type="http://schemas.openxmlformats.org/officeDocument/2006/relationships/customXml" Target="../customXml/item33.xml"/><Relationship Id="rId167" Type="http://schemas.openxmlformats.org/officeDocument/2006/relationships/customXml" Target="../customXml/item32.xml"/><Relationship Id="rId166" Type="http://schemas.openxmlformats.org/officeDocument/2006/relationships/customXml" Target="../customXml/item31.xml"/><Relationship Id="rId165" Type="http://schemas.openxmlformats.org/officeDocument/2006/relationships/customXml" Target="../customXml/item30.xml"/><Relationship Id="rId164" Type="http://schemas.openxmlformats.org/officeDocument/2006/relationships/customXml" Target="../customXml/item29.xml"/><Relationship Id="rId163" Type="http://schemas.openxmlformats.org/officeDocument/2006/relationships/customXml" Target="../customXml/item28.xml"/><Relationship Id="rId162" Type="http://schemas.openxmlformats.org/officeDocument/2006/relationships/customXml" Target="../customXml/item27.xml"/><Relationship Id="rId161" Type="http://schemas.openxmlformats.org/officeDocument/2006/relationships/customXml" Target="../customXml/item26.xml"/><Relationship Id="rId160" Type="http://schemas.openxmlformats.org/officeDocument/2006/relationships/customXml" Target="../customXml/item25.xml"/><Relationship Id="rId16" Type="http://schemas.openxmlformats.org/officeDocument/2006/relationships/slide" Target="slides/slide10.xml"/><Relationship Id="rId159" Type="http://schemas.openxmlformats.org/officeDocument/2006/relationships/customXml" Target="../customXml/item24.xml"/><Relationship Id="rId158" Type="http://schemas.openxmlformats.org/officeDocument/2006/relationships/customXml" Target="../customXml/item23.xml"/><Relationship Id="rId157" Type="http://schemas.openxmlformats.org/officeDocument/2006/relationships/customXml" Target="../customXml/item22.xml"/><Relationship Id="rId156" Type="http://schemas.openxmlformats.org/officeDocument/2006/relationships/customXml" Target="../customXml/item21.xml"/><Relationship Id="rId155" Type="http://schemas.openxmlformats.org/officeDocument/2006/relationships/customXml" Target="../customXml/item20.xml"/><Relationship Id="rId154" Type="http://schemas.openxmlformats.org/officeDocument/2006/relationships/customXml" Target="../customXml/item19.xml"/><Relationship Id="rId153" Type="http://schemas.openxmlformats.org/officeDocument/2006/relationships/customXml" Target="../customXml/item18.xml"/><Relationship Id="rId152" Type="http://schemas.openxmlformats.org/officeDocument/2006/relationships/customXml" Target="../customXml/item17.xml"/><Relationship Id="rId151" Type="http://schemas.openxmlformats.org/officeDocument/2006/relationships/customXml" Target="../customXml/item16.xml"/><Relationship Id="rId150" Type="http://schemas.openxmlformats.org/officeDocument/2006/relationships/customXml" Target="../customXml/item15.xml"/><Relationship Id="rId15" Type="http://schemas.openxmlformats.org/officeDocument/2006/relationships/slide" Target="slides/slide9.xml"/><Relationship Id="rId149" Type="http://schemas.openxmlformats.org/officeDocument/2006/relationships/customXml" Target="../customXml/item14.xml"/><Relationship Id="rId148" Type="http://schemas.openxmlformats.org/officeDocument/2006/relationships/customXml" Target="../customXml/item13.xml"/><Relationship Id="rId147" Type="http://schemas.openxmlformats.org/officeDocument/2006/relationships/customXml" Target="../customXml/item12.xml"/><Relationship Id="rId146" Type="http://schemas.openxmlformats.org/officeDocument/2006/relationships/customXml" Target="../customXml/item11.xml"/><Relationship Id="rId145" Type="http://schemas.openxmlformats.org/officeDocument/2006/relationships/customXml" Target="../customXml/item10.xml"/><Relationship Id="rId144" Type="http://schemas.openxmlformats.org/officeDocument/2006/relationships/customXml" Target="../customXml/item9.xml"/><Relationship Id="rId143" Type="http://schemas.openxmlformats.org/officeDocument/2006/relationships/customXml" Target="../customXml/item8.xml"/><Relationship Id="rId142" Type="http://schemas.openxmlformats.org/officeDocument/2006/relationships/customXml" Target="../customXml/item7.xml"/><Relationship Id="rId141" Type="http://schemas.openxmlformats.org/officeDocument/2006/relationships/customXml" Target="../customXml/item6.xml"/><Relationship Id="rId140" Type="http://schemas.openxmlformats.org/officeDocument/2006/relationships/customXml" Target="../customXml/item5.xml"/><Relationship Id="rId14" Type="http://schemas.openxmlformats.org/officeDocument/2006/relationships/slide" Target="slides/slide8.xml"/><Relationship Id="rId139" Type="http://schemas.openxmlformats.org/officeDocument/2006/relationships/customXml" Target="../customXml/item4.xml"/><Relationship Id="rId138" Type="http://schemas.openxmlformats.org/officeDocument/2006/relationships/customXml" Target="../customXml/item3.xml"/><Relationship Id="rId137" Type="http://schemas.openxmlformats.org/officeDocument/2006/relationships/customXml" Target="../customXml/item2.xml"/><Relationship Id="rId136" Type="http://schemas.openxmlformats.org/officeDocument/2006/relationships/customXml" Target="../customXml/item1.xml"/><Relationship Id="rId135" Type="http://schemas.openxmlformats.org/officeDocument/2006/relationships/tableStyles" Target="tableStyles.xml"/><Relationship Id="rId134" Type="http://schemas.openxmlformats.org/officeDocument/2006/relationships/viewProps" Target="viewProps.xml"/><Relationship Id="rId133" Type="http://schemas.openxmlformats.org/officeDocument/2006/relationships/presProps" Target="presProps.xml"/><Relationship Id="rId132" Type="http://schemas.openxmlformats.org/officeDocument/2006/relationships/handoutMaster" Target="handoutMasters/handoutMaster1.xml"/><Relationship Id="rId131" Type="http://schemas.openxmlformats.org/officeDocument/2006/relationships/slide" Target="slides/slide125.xml"/><Relationship Id="rId130" Type="http://schemas.openxmlformats.org/officeDocument/2006/relationships/slide" Target="slides/slide124.xml"/><Relationship Id="rId13" Type="http://schemas.openxmlformats.org/officeDocument/2006/relationships/slide" Target="slides/slide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121" Type="http://schemas.openxmlformats.org/officeDocument/2006/relationships/slide" Target="slides/slide115.xml"/><Relationship Id="rId120" Type="http://schemas.openxmlformats.org/officeDocument/2006/relationships/slide" Target="slides/slide114.xml"/><Relationship Id="rId12" Type="http://schemas.openxmlformats.org/officeDocument/2006/relationships/slide" Target="slides/slide6.xml"/><Relationship Id="rId119" Type="http://schemas.openxmlformats.org/officeDocument/2006/relationships/slide" Target="slides/slide113.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4" Type="http://schemas.openxmlformats.org/officeDocument/2006/relationships/slide" Target="slides/slide108.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110" Type="http://schemas.openxmlformats.org/officeDocument/2006/relationships/slide" Target="slides/slide104.xml"/><Relationship Id="rId11" Type="http://schemas.openxmlformats.org/officeDocument/2006/relationships/slide" Target="slides/slide5.xml"/><Relationship Id="rId109" Type="http://schemas.openxmlformats.org/officeDocument/2006/relationships/slide" Target="slides/slide103.xml"/><Relationship Id="rId108" Type="http://schemas.openxmlformats.org/officeDocument/2006/relationships/slide" Target="slides/slide102.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7" Type="http://schemas.openxmlformats.org/officeDocument/2006/relationships/image" Target="../media/image64.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4" Type="http://schemas.openxmlformats.org/officeDocument/2006/relationships/image" Target="../media/image76.wmf"/><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5.vml.rels><?xml version="1.0" encoding="UTF-8" standalone="yes"?>
<Relationships xmlns="http://schemas.openxmlformats.org/package/2006/relationships"><Relationship Id="rId4" Type="http://schemas.openxmlformats.org/officeDocument/2006/relationships/image" Target="../media/image85.wmf"/><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16.vml.rels><?xml version="1.0" encoding="UTF-8" standalone="yes"?>
<Relationships xmlns="http://schemas.openxmlformats.org/package/2006/relationships"><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17.vml.rels><?xml version="1.0" encoding="UTF-8" standalone="yes"?>
<Relationships xmlns="http://schemas.openxmlformats.org/package/2006/relationships"><Relationship Id="rId5" Type="http://schemas.openxmlformats.org/officeDocument/2006/relationships/image" Target="../media/image99.wmf"/><Relationship Id="rId4" Type="http://schemas.openxmlformats.org/officeDocument/2006/relationships/image" Target="../media/image98.wmf"/><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18.vml.rels><?xml version="1.0" encoding="UTF-8" standalone="yes"?>
<Relationships xmlns="http://schemas.openxmlformats.org/package/2006/relationships"><Relationship Id="rId4" Type="http://schemas.openxmlformats.org/officeDocument/2006/relationships/image" Target="../media/image103.wmf"/><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22.vml.rels><?xml version="1.0" encoding="UTF-8" standalone="yes"?>
<Relationships xmlns="http://schemas.openxmlformats.org/package/2006/relationships"><Relationship Id="rId5" Type="http://schemas.openxmlformats.org/officeDocument/2006/relationships/image" Target="../media/image116.wmf"/><Relationship Id="rId4" Type="http://schemas.openxmlformats.org/officeDocument/2006/relationships/image" Target="../media/image115.wmf"/><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41.wmf"/><Relationship Id="rId1" Type="http://schemas.openxmlformats.org/officeDocument/2006/relationships/image" Target="../media/image140.wmf"/></Relationships>
</file>

<file path=ppt/drawings/_rels/vmlDrawing28.vml.rels><?xml version="1.0" encoding="UTF-8" standalone="yes"?>
<Relationships xmlns="http://schemas.openxmlformats.org/package/2006/relationships"><Relationship Id="rId9" Type="http://schemas.openxmlformats.org/officeDocument/2006/relationships/image" Target="../media/image150.wmf"/><Relationship Id="rId8" Type="http://schemas.openxmlformats.org/officeDocument/2006/relationships/image" Target="../media/image149.wmf"/><Relationship Id="rId7" Type="http://schemas.openxmlformats.org/officeDocument/2006/relationships/image" Target="../media/image148.wmf"/><Relationship Id="rId6" Type="http://schemas.openxmlformats.org/officeDocument/2006/relationships/image" Target="../media/image147.wmf"/><Relationship Id="rId5" Type="http://schemas.openxmlformats.org/officeDocument/2006/relationships/image" Target="../media/image146.wmf"/><Relationship Id="rId4" Type="http://schemas.openxmlformats.org/officeDocument/2006/relationships/image" Target="../media/image145.wmf"/><Relationship Id="rId3" Type="http://schemas.openxmlformats.org/officeDocument/2006/relationships/image" Target="../media/image144.wmf"/><Relationship Id="rId2" Type="http://schemas.openxmlformats.org/officeDocument/2006/relationships/image" Target="../media/image143.wmf"/><Relationship Id="rId10" Type="http://schemas.openxmlformats.org/officeDocument/2006/relationships/image" Target="../media/image151.wmf"/><Relationship Id="rId1" Type="http://schemas.openxmlformats.org/officeDocument/2006/relationships/image" Target="../media/image142.wmf"/></Relationships>
</file>

<file path=ppt/drawings/_rels/vmlDrawing29.vml.rels><?xml version="1.0" encoding="UTF-8" standalone="yes"?>
<Relationships xmlns="http://schemas.openxmlformats.org/package/2006/relationships"><Relationship Id="rId7" Type="http://schemas.openxmlformats.org/officeDocument/2006/relationships/image" Target="../media/image160.wmf"/><Relationship Id="rId6" Type="http://schemas.openxmlformats.org/officeDocument/2006/relationships/image" Target="../media/image159.wmf"/><Relationship Id="rId5" Type="http://schemas.openxmlformats.org/officeDocument/2006/relationships/image" Target="../media/image158.wmf"/><Relationship Id="rId4" Type="http://schemas.openxmlformats.org/officeDocument/2006/relationships/image" Target="../media/image157.wmf"/><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63.wmf"/><Relationship Id="rId1" Type="http://schemas.openxmlformats.org/officeDocument/2006/relationships/image" Target="../media/image16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32.vml.rels><?xml version="1.0" encoding="UTF-8" standalone="yes"?>
<Relationships xmlns="http://schemas.openxmlformats.org/package/2006/relationships"><Relationship Id="rId5" Type="http://schemas.openxmlformats.org/officeDocument/2006/relationships/image" Target="../media/image170.wmf"/><Relationship Id="rId4" Type="http://schemas.openxmlformats.org/officeDocument/2006/relationships/image" Target="../media/image169.wmf"/><Relationship Id="rId3" Type="http://schemas.openxmlformats.org/officeDocument/2006/relationships/image" Target="../media/image168.wmf"/><Relationship Id="rId2" Type="http://schemas.openxmlformats.org/officeDocument/2006/relationships/image" Target="../media/image167.wmf"/><Relationship Id="rId1" Type="http://schemas.openxmlformats.org/officeDocument/2006/relationships/image" Target="../media/image16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7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82.wmf"/><Relationship Id="rId1" Type="http://schemas.openxmlformats.org/officeDocument/2006/relationships/image" Target="../media/image181.wmf"/></Relationships>
</file>

<file path=ppt/drawings/_rels/vmlDrawing36.vml.rels><?xml version="1.0" encoding="UTF-8" standalone="yes"?>
<Relationships xmlns="http://schemas.openxmlformats.org/package/2006/relationships"><Relationship Id="rId5" Type="http://schemas.openxmlformats.org/officeDocument/2006/relationships/image" Target="../media/image188.wmf"/><Relationship Id="rId4" Type="http://schemas.openxmlformats.org/officeDocument/2006/relationships/image" Target="../media/image187.wmf"/><Relationship Id="rId3" Type="http://schemas.openxmlformats.org/officeDocument/2006/relationships/image" Target="../media/image186.wmf"/><Relationship Id="rId2" Type="http://schemas.openxmlformats.org/officeDocument/2006/relationships/image" Target="../media/image185.wmf"/><Relationship Id="rId1" Type="http://schemas.openxmlformats.org/officeDocument/2006/relationships/image" Target="../media/image184.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image" Target="../media/image192.wmf"/><Relationship Id="rId1" Type="http://schemas.openxmlformats.org/officeDocument/2006/relationships/image" Target="../media/image191.wmf"/></Relationships>
</file>

<file path=ppt/drawings/_rels/vmlDrawing38.vml.rels><?xml version="1.0" encoding="UTF-8" standalone="yes"?>
<Relationships xmlns="http://schemas.openxmlformats.org/package/2006/relationships"><Relationship Id="rId9" Type="http://schemas.openxmlformats.org/officeDocument/2006/relationships/image" Target="../media/image203.wmf"/><Relationship Id="rId8" Type="http://schemas.openxmlformats.org/officeDocument/2006/relationships/image" Target="../media/image202.wmf"/><Relationship Id="rId7" Type="http://schemas.openxmlformats.org/officeDocument/2006/relationships/image" Target="../media/image201.wmf"/><Relationship Id="rId6" Type="http://schemas.openxmlformats.org/officeDocument/2006/relationships/image" Target="../media/image200.wmf"/><Relationship Id="rId5" Type="http://schemas.openxmlformats.org/officeDocument/2006/relationships/image" Target="../media/image199.wmf"/><Relationship Id="rId4" Type="http://schemas.openxmlformats.org/officeDocument/2006/relationships/image" Target="../media/image198.wmf"/><Relationship Id="rId3" Type="http://schemas.openxmlformats.org/officeDocument/2006/relationships/image" Target="../media/image197.wmf"/><Relationship Id="rId2" Type="http://schemas.openxmlformats.org/officeDocument/2006/relationships/image" Target="../media/image196.wmf"/><Relationship Id="rId1" Type="http://schemas.openxmlformats.org/officeDocument/2006/relationships/image" Target="../media/image195.wmf"/></Relationships>
</file>

<file path=ppt/drawings/_rels/vmlDrawing39.vml.rels><?xml version="1.0" encoding="UTF-8" standalone="yes"?>
<Relationships xmlns="http://schemas.openxmlformats.org/package/2006/relationships"><Relationship Id="rId4" Type="http://schemas.openxmlformats.org/officeDocument/2006/relationships/image" Target="../media/image208.wmf"/><Relationship Id="rId3" Type="http://schemas.openxmlformats.org/officeDocument/2006/relationships/image" Target="../media/image207.wmf"/><Relationship Id="rId2" Type="http://schemas.openxmlformats.org/officeDocument/2006/relationships/image" Target="../media/image206.wmf"/><Relationship Id="rId1" Type="http://schemas.openxmlformats.org/officeDocument/2006/relationships/image" Target="../media/image20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0.vml.rels><?xml version="1.0" encoding="UTF-8" standalone="yes"?>
<Relationships xmlns="http://schemas.openxmlformats.org/package/2006/relationships"><Relationship Id="rId5" Type="http://schemas.openxmlformats.org/officeDocument/2006/relationships/image" Target="../media/image213.wmf"/><Relationship Id="rId4" Type="http://schemas.openxmlformats.org/officeDocument/2006/relationships/image" Target="../media/image212.wmf"/><Relationship Id="rId3" Type="http://schemas.openxmlformats.org/officeDocument/2006/relationships/image" Target="../media/image211.wmf"/><Relationship Id="rId2" Type="http://schemas.openxmlformats.org/officeDocument/2006/relationships/image" Target="../media/image210.wmf"/><Relationship Id="rId1" Type="http://schemas.openxmlformats.org/officeDocument/2006/relationships/image" Target="../media/image209.wmf"/></Relationships>
</file>

<file path=ppt/drawings/_rels/vmlDrawing41.vml.rels><?xml version="1.0" encoding="UTF-8" standalone="yes"?>
<Relationships xmlns="http://schemas.openxmlformats.org/package/2006/relationships"><Relationship Id="rId4" Type="http://schemas.openxmlformats.org/officeDocument/2006/relationships/image" Target="../media/image218.wmf"/><Relationship Id="rId3" Type="http://schemas.openxmlformats.org/officeDocument/2006/relationships/image" Target="../media/image217.wmf"/><Relationship Id="rId2" Type="http://schemas.openxmlformats.org/officeDocument/2006/relationships/image" Target="../media/image216.wmf"/><Relationship Id="rId1" Type="http://schemas.openxmlformats.org/officeDocument/2006/relationships/image" Target="../media/image215.wmf"/></Relationships>
</file>

<file path=ppt/drawings/_rels/vmlDrawing42.vml.rels><?xml version="1.0" encoding="UTF-8" standalone="yes"?>
<Relationships xmlns="http://schemas.openxmlformats.org/package/2006/relationships"><Relationship Id="rId9" Type="http://schemas.openxmlformats.org/officeDocument/2006/relationships/image" Target="../media/image228.wmf"/><Relationship Id="rId8" Type="http://schemas.openxmlformats.org/officeDocument/2006/relationships/image" Target="../media/image227.wmf"/><Relationship Id="rId7" Type="http://schemas.openxmlformats.org/officeDocument/2006/relationships/image" Target="../media/image226.wmf"/><Relationship Id="rId6" Type="http://schemas.openxmlformats.org/officeDocument/2006/relationships/image" Target="../media/image225.wmf"/><Relationship Id="rId5" Type="http://schemas.openxmlformats.org/officeDocument/2006/relationships/image" Target="../media/image224.wmf"/><Relationship Id="rId4" Type="http://schemas.openxmlformats.org/officeDocument/2006/relationships/image" Target="../media/image223.wmf"/><Relationship Id="rId3" Type="http://schemas.openxmlformats.org/officeDocument/2006/relationships/image" Target="../media/image222.wmf"/><Relationship Id="rId2" Type="http://schemas.openxmlformats.org/officeDocument/2006/relationships/image" Target="../media/image221.wmf"/><Relationship Id="rId13" Type="http://schemas.openxmlformats.org/officeDocument/2006/relationships/image" Target="../media/image232.wmf"/><Relationship Id="rId12" Type="http://schemas.openxmlformats.org/officeDocument/2006/relationships/image" Target="../media/image231.wmf"/><Relationship Id="rId11" Type="http://schemas.openxmlformats.org/officeDocument/2006/relationships/image" Target="../media/image230.wmf"/><Relationship Id="rId10" Type="http://schemas.openxmlformats.org/officeDocument/2006/relationships/image" Target="../media/image229.wmf"/><Relationship Id="rId1" Type="http://schemas.openxmlformats.org/officeDocument/2006/relationships/image" Target="../media/image220.wmf"/></Relationships>
</file>

<file path=ppt/drawings/_rels/vmlDrawing43.vml.rels><?xml version="1.0" encoding="UTF-8" standalone="yes"?>
<Relationships xmlns="http://schemas.openxmlformats.org/package/2006/relationships"><Relationship Id="rId9" Type="http://schemas.openxmlformats.org/officeDocument/2006/relationships/image" Target="../media/image242.wmf"/><Relationship Id="rId8" Type="http://schemas.openxmlformats.org/officeDocument/2006/relationships/image" Target="../media/image241.wmf"/><Relationship Id="rId7" Type="http://schemas.openxmlformats.org/officeDocument/2006/relationships/image" Target="../media/image240.wmf"/><Relationship Id="rId6" Type="http://schemas.openxmlformats.org/officeDocument/2006/relationships/image" Target="../media/image239.wmf"/><Relationship Id="rId5" Type="http://schemas.openxmlformats.org/officeDocument/2006/relationships/image" Target="../media/image238.wmf"/><Relationship Id="rId4" Type="http://schemas.openxmlformats.org/officeDocument/2006/relationships/image" Target="../media/image237.wmf"/><Relationship Id="rId3" Type="http://schemas.openxmlformats.org/officeDocument/2006/relationships/image" Target="../media/image236.wmf"/><Relationship Id="rId2" Type="http://schemas.openxmlformats.org/officeDocument/2006/relationships/image" Target="../media/image235.wmf"/><Relationship Id="rId10" Type="http://schemas.openxmlformats.org/officeDocument/2006/relationships/image" Target="../media/image243.wmf"/><Relationship Id="rId1" Type="http://schemas.openxmlformats.org/officeDocument/2006/relationships/image" Target="../media/image234.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48.wmf"/><Relationship Id="rId2" Type="http://schemas.openxmlformats.org/officeDocument/2006/relationships/image" Target="../media/image247.wmf"/><Relationship Id="rId1" Type="http://schemas.openxmlformats.org/officeDocument/2006/relationships/image" Target="../media/image246.wmf"/></Relationships>
</file>

<file path=ppt/drawings/_rels/vmlDrawing45.vml.rels><?xml version="1.0" encoding="UTF-8" standalone="yes"?>
<Relationships xmlns="http://schemas.openxmlformats.org/package/2006/relationships"><Relationship Id="rId9" Type="http://schemas.openxmlformats.org/officeDocument/2006/relationships/image" Target="../media/image256.wmf"/><Relationship Id="rId8" Type="http://schemas.openxmlformats.org/officeDocument/2006/relationships/image" Target="../media/image226.wmf"/><Relationship Id="rId7" Type="http://schemas.openxmlformats.org/officeDocument/2006/relationships/image" Target="../media/image255.wmf"/><Relationship Id="rId6" Type="http://schemas.openxmlformats.org/officeDocument/2006/relationships/image" Target="../media/image254.wmf"/><Relationship Id="rId5" Type="http://schemas.openxmlformats.org/officeDocument/2006/relationships/image" Target="../media/image253.wmf"/><Relationship Id="rId4" Type="http://schemas.openxmlformats.org/officeDocument/2006/relationships/image" Target="../media/image252.wmf"/><Relationship Id="rId3" Type="http://schemas.openxmlformats.org/officeDocument/2006/relationships/image" Target="../media/image251.wmf"/><Relationship Id="rId2" Type="http://schemas.openxmlformats.org/officeDocument/2006/relationships/image" Target="../media/image250.wmf"/><Relationship Id="rId11" Type="http://schemas.openxmlformats.org/officeDocument/2006/relationships/image" Target="../media/image258.wmf"/><Relationship Id="rId10" Type="http://schemas.openxmlformats.org/officeDocument/2006/relationships/image" Target="../media/image257.wmf"/><Relationship Id="rId1" Type="http://schemas.openxmlformats.org/officeDocument/2006/relationships/image" Target="../media/image249.wmf"/></Relationships>
</file>

<file path=ppt/drawings/_rels/vmlDrawing46.vml.rels><?xml version="1.0" encoding="UTF-8" standalone="yes"?>
<Relationships xmlns="http://schemas.openxmlformats.org/package/2006/relationships"><Relationship Id="rId5" Type="http://schemas.openxmlformats.org/officeDocument/2006/relationships/image" Target="../media/image264.wmf"/><Relationship Id="rId4" Type="http://schemas.openxmlformats.org/officeDocument/2006/relationships/image" Target="../media/image263.wmf"/><Relationship Id="rId3" Type="http://schemas.openxmlformats.org/officeDocument/2006/relationships/image" Target="../media/image262.wmf"/><Relationship Id="rId2" Type="http://schemas.openxmlformats.org/officeDocument/2006/relationships/image" Target="../media/image261.wmf"/><Relationship Id="rId1" Type="http://schemas.openxmlformats.org/officeDocument/2006/relationships/image" Target="../media/image260.wmf"/></Relationships>
</file>

<file path=ppt/drawings/_rels/vmlDrawing47.vml.rels><?xml version="1.0" encoding="UTF-8" standalone="yes"?>
<Relationships xmlns="http://schemas.openxmlformats.org/package/2006/relationships"><Relationship Id="rId9" Type="http://schemas.openxmlformats.org/officeDocument/2006/relationships/image" Target="../media/image275.wmf"/><Relationship Id="rId8" Type="http://schemas.openxmlformats.org/officeDocument/2006/relationships/image" Target="../media/image274.wmf"/><Relationship Id="rId7" Type="http://schemas.openxmlformats.org/officeDocument/2006/relationships/image" Target="../media/image273.wmf"/><Relationship Id="rId6" Type="http://schemas.openxmlformats.org/officeDocument/2006/relationships/image" Target="../media/image272.wmf"/><Relationship Id="rId5" Type="http://schemas.openxmlformats.org/officeDocument/2006/relationships/image" Target="../media/image271.wmf"/><Relationship Id="rId4" Type="http://schemas.openxmlformats.org/officeDocument/2006/relationships/image" Target="../media/image270.wmf"/><Relationship Id="rId3" Type="http://schemas.openxmlformats.org/officeDocument/2006/relationships/image" Target="../media/image269.wmf"/><Relationship Id="rId2" Type="http://schemas.openxmlformats.org/officeDocument/2006/relationships/image" Target="../media/image268.wmf"/><Relationship Id="rId15" Type="http://schemas.openxmlformats.org/officeDocument/2006/relationships/image" Target="../media/image281.wmf"/><Relationship Id="rId14" Type="http://schemas.openxmlformats.org/officeDocument/2006/relationships/image" Target="../media/image280.wmf"/><Relationship Id="rId13" Type="http://schemas.openxmlformats.org/officeDocument/2006/relationships/image" Target="../media/image279.wmf"/><Relationship Id="rId12" Type="http://schemas.openxmlformats.org/officeDocument/2006/relationships/image" Target="../media/image278.wmf"/><Relationship Id="rId11" Type="http://schemas.openxmlformats.org/officeDocument/2006/relationships/image" Target="../media/image277.wmf"/><Relationship Id="rId10" Type="http://schemas.openxmlformats.org/officeDocument/2006/relationships/image" Target="../media/image276.wmf"/><Relationship Id="rId1" Type="http://schemas.openxmlformats.org/officeDocument/2006/relationships/image" Target="../media/image267.wmf"/></Relationships>
</file>

<file path=ppt/drawings/_rels/vmlDrawing48.vml.rels><?xml version="1.0" encoding="UTF-8" standalone="yes"?>
<Relationships xmlns="http://schemas.openxmlformats.org/package/2006/relationships"><Relationship Id="rId5" Type="http://schemas.openxmlformats.org/officeDocument/2006/relationships/image" Target="../media/image286.wmf"/><Relationship Id="rId4" Type="http://schemas.openxmlformats.org/officeDocument/2006/relationships/image" Target="../media/image285.wmf"/><Relationship Id="rId3" Type="http://schemas.openxmlformats.org/officeDocument/2006/relationships/image" Target="../media/image284.wmf"/><Relationship Id="rId2" Type="http://schemas.openxmlformats.org/officeDocument/2006/relationships/image" Target="../media/image283.wmf"/><Relationship Id="rId1" Type="http://schemas.openxmlformats.org/officeDocument/2006/relationships/image" Target="../media/image282.wmf"/></Relationships>
</file>

<file path=ppt/drawings/_rels/vmlDrawing49.vml.rels><?xml version="1.0" encoding="UTF-8" standalone="yes"?>
<Relationships xmlns="http://schemas.openxmlformats.org/package/2006/relationships"><Relationship Id="rId7" Type="http://schemas.openxmlformats.org/officeDocument/2006/relationships/image" Target="../media/image293.wmf"/><Relationship Id="rId6" Type="http://schemas.openxmlformats.org/officeDocument/2006/relationships/image" Target="../media/image292.wmf"/><Relationship Id="rId5" Type="http://schemas.openxmlformats.org/officeDocument/2006/relationships/image" Target="../media/image291.wmf"/><Relationship Id="rId4" Type="http://schemas.openxmlformats.org/officeDocument/2006/relationships/image" Target="../media/image290.wmf"/><Relationship Id="rId3" Type="http://schemas.openxmlformats.org/officeDocument/2006/relationships/image" Target="../media/image289.wmf"/><Relationship Id="rId2" Type="http://schemas.openxmlformats.org/officeDocument/2006/relationships/image" Target="../media/image288.wmf"/><Relationship Id="rId1" Type="http://schemas.openxmlformats.org/officeDocument/2006/relationships/image" Target="../media/image28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302.wmf"/><Relationship Id="rId1" Type="http://schemas.openxmlformats.org/officeDocument/2006/relationships/image" Target="../media/image301.wmf"/></Relationships>
</file>

<file path=ppt/drawings/_rels/vmlDrawing51.vml.rels><?xml version="1.0" encoding="UTF-8" standalone="yes"?>
<Relationships xmlns="http://schemas.openxmlformats.org/package/2006/relationships"><Relationship Id="rId5" Type="http://schemas.openxmlformats.org/officeDocument/2006/relationships/image" Target="../media/image307.wmf"/><Relationship Id="rId4" Type="http://schemas.openxmlformats.org/officeDocument/2006/relationships/image" Target="../media/image306.wmf"/><Relationship Id="rId3" Type="http://schemas.openxmlformats.org/officeDocument/2006/relationships/image" Target="../media/image305.wmf"/><Relationship Id="rId2" Type="http://schemas.openxmlformats.org/officeDocument/2006/relationships/image" Target="../media/image304.wmf"/><Relationship Id="rId1" Type="http://schemas.openxmlformats.org/officeDocument/2006/relationships/image" Target="../media/image303.wmf"/></Relationships>
</file>

<file path=ppt/drawings/_rels/vmlDrawing52.vml.rels><?xml version="1.0" encoding="UTF-8" standalone="yes"?>
<Relationships xmlns="http://schemas.openxmlformats.org/package/2006/relationships"><Relationship Id="rId6" Type="http://schemas.openxmlformats.org/officeDocument/2006/relationships/image" Target="../media/image315.wmf"/><Relationship Id="rId5" Type="http://schemas.openxmlformats.org/officeDocument/2006/relationships/image" Target="../media/image314.wmf"/><Relationship Id="rId4" Type="http://schemas.openxmlformats.org/officeDocument/2006/relationships/image" Target="../media/image313.wmf"/><Relationship Id="rId3" Type="http://schemas.openxmlformats.org/officeDocument/2006/relationships/image" Target="../media/image312.wmf"/><Relationship Id="rId2" Type="http://schemas.openxmlformats.org/officeDocument/2006/relationships/image" Target="../media/image311.wmf"/><Relationship Id="rId1" Type="http://schemas.openxmlformats.org/officeDocument/2006/relationships/image" Target="../media/image310.wmf"/></Relationships>
</file>

<file path=ppt/drawings/_rels/vmlDrawing53.vml.rels><?xml version="1.0" encoding="UTF-8" standalone="yes"?>
<Relationships xmlns="http://schemas.openxmlformats.org/package/2006/relationships"><Relationship Id="rId9" Type="http://schemas.openxmlformats.org/officeDocument/2006/relationships/image" Target="../media/image324.wmf"/><Relationship Id="rId8" Type="http://schemas.openxmlformats.org/officeDocument/2006/relationships/image" Target="../media/image323.wmf"/><Relationship Id="rId7" Type="http://schemas.openxmlformats.org/officeDocument/2006/relationships/image" Target="../media/image322.wmf"/><Relationship Id="rId6" Type="http://schemas.openxmlformats.org/officeDocument/2006/relationships/image" Target="../media/image321.wmf"/><Relationship Id="rId5" Type="http://schemas.openxmlformats.org/officeDocument/2006/relationships/image" Target="../media/image320.wmf"/><Relationship Id="rId4" Type="http://schemas.openxmlformats.org/officeDocument/2006/relationships/image" Target="../media/image319.wmf"/><Relationship Id="rId3" Type="http://schemas.openxmlformats.org/officeDocument/2006/relationships/image" Target="../media/image318.wmf"/><Relationship Id="rId2" Type="http://schemas.openxmlformats.org/officeDocument/2006/relationships/image" Target="../media/image317.wmf"/><Relationship Id="rId18" Type="http://schemas.openxmlformats.org/officeDocument/2006/relationships/image" Target="../media/image333.wmf"/><Relationship Id="rId17" Type="http://schemas.openxmlformats.org/officeDocument/2006/relationships/image" Target="../media/image332.wmf"/><Relationship Id="rId16" Type="http://schemas.openxmlformats.org/officeDocument/2006/relationships/image" Target="../media/image331.wmf"/><Relationship Id="rId15" Type="http://schemas.openxmlformats.org/officeDocument/2006/relationships/image" Target="../media/image330.wmf"/><Relationship Id="rId14" Type="http://schemas.openxmlformats.org/officeDocument/2006/relationships/image" Target="../media/image329.wmf"/><Relationship Id="rId13" Type="http://schemas.openxmlformats.org/officeDocument/2006/relationships/image" Target="../media/image328.wmf"/><Relationship Id="rId12" Type="http://schemas.openxmlformats.org/officeDocument/2006/relationships/image" Target="../media/image327.wmf"/><Relationship Id="rId11" Type="http://schemas.openxmlformats.org/officeDocument/2006/relationships/image" Target="../media/image326.wmf"/><Relationship Id="rId10" Type="http://schemas.openxmlformats.org/officeDocument/2006/relationships/image" Target="../media/image325.wmf"/><Relationship Id="rId1" Type="http://schemas.openxmlformats.org/officeDocument/2006/relationships/image" Target="../media/image316.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38.wmf"/></Relationships>
</file>

<file path=ppt/drawings/_rels/vmlDrawing6.vml.rels><?xml version="1.0" encoding="UTF-8" standalone="yes"?>
<Relationships xmlns="http://schemas.openxmlformats.org/package/2006/relationships"><Relationship Id="rId4" Type="http://schemas.openxmlformats.org/officeDocument/2006/relationships/image" Target="../media/image25.wmf"/><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4" Type="http://schemas.openxmlformats.org/officeDocument/2006/relationships/image" Target="../media/image29.wmf"/><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48.wmf"/><Relationship Id="rId8" Type="http://schemas.openxmlformats.org/officeDocument/2006/relationships/image" Target="../media/image47.wmf"/><Relationship Id="rId7" Type="http://schemas.openxmlformats.org/officeDocument/2006/relationships/image" Target="../media/image46.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 Id="rId3" Type="http://schemas.openxmlformats.org/officeDocument/2006/relationships/image" Target="../media/image42.wmf"/><Relationship Id="rId2" Type="http://schemas.openxmlformats.org/officeDocument/2006/relationships/image" Target="../media/image41.wmf"/><Relationship Id="rId11" Type="http://schemas.openxmlformats.org/officeDocument/2006/relationships/image" Target="../media/image50.wmf"/><Relationship Id="rId10" Type="http://schemas.openxmlformats.org/officeDocument/2006/relationships/image" Target="../media/image49.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86860" y="3838423"/>
            <a:ext cx="7753424" cy="764812"/>
          </a:xfrm>
        </p:spPr>
        <p:txBody>
          <a:bodyPr lIns="90000" tIns="46800" rIns="90000" bIns="46800" anchor="b" anchorCtr="0">
            <a:normAutofit/>
          </a:bodyPr>
          <a:lstStyle>
            <a:lvl1pPr>
              <a:defRPr sz="439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86860" y="4603235"/>
            <a:ext cx="7753424" cy="865351"/>
          </a:xfrm>
        </p:spPr>
        <p:txBody>
          <a:bodyPr lIns="90000" tIns="46800" rIns="90000" bIns="46800">
            <a:normAutofit/>
          </a:bodyPr>
          <a:lstStyle>
            <a:lvl1pPr marL="0" indent="0">
              <a:buNone/>
              <a:defRPr sz="1795">
                <a:solidFill>
                  <a:schemeClr val="tx1">
                    <a:lumMod val="65000"/>
                    <a:lumOff val="35000"/>
                  </a:schemeClr>
                </a:solidFill>
              </a:defRPr>
            </a:lvl1pPr>
            <a:lvl2pPr marL="455930" indent="0">
              <a:buNone/>
              <a:defRPr sz="1595">
                <a:solidFill>
                  <a:schemeClr val="tx1">
                    <a:tint val="75000"/>
                  </a:schemeClr>
                </a:solidFill>
              </a:defRPr>
            </a:lvl2pPr>
            <a:lvl3pPr marL="911860" indent="0">
              <a:buNone/>
              <a:defRPr sz="1595">
                <a:solidFill>
                  <a:schemeClr val="tx1">
                    <a:tint val="75000"/>
                  </a:schemeClr>
                </a:solidFill>
              </a:defRPr>
            </a:lvl3pPr>
            <a:lvl4pPr marL="1367790" indent="0">
              <a:buNone/>
              <a:defRPr sz="1595">
                <a:solidFill>
                  <a:schemeClr val="tx1">
                    <a:tint val="75000"/>
                  </a:schemeClr>
                </a:solidFill>
              </a:defRPr>
            </a:lvl4pPr>
            <a:lvl5pPr marL="1824355" indent="0">
              <a:buNone/>
              <a:defRPr sz="1595">
                <a:solidFill>
                  <a:schemeClr val="tx1">
                    <a:tint val="75000"/>
                  </a:schemeClr>
                </a:solidFill>
              </a:defRPr>
            </a:lvl5pPr>
            <a:lvl6pPr marL="2280285" indent="0">
              <a:buNone/>
              <a:defRPr sz="1595">
                <a:solidFill>
                  <a:schemeClr val="tx1">
                    <a:tint val="75000"/>
                  </a:schemeClr>
                </a:solidFill>
              </a:defRPr>
            </a:lvl6pPr>
            <a:lvl7pPr marL="2736215" indent="0">
              <a:buNone/>
              <a:defRPr sz="1595">
                <a:solidFill>
                  <a:schemeClr val="tx1">
                    <a:tint val="75000"/>
                  </a:schemeClr>
                </a:solidFill>
              </a:defRPr>
            </a:lvl7pPr>
            <a:lvl8pPr marL="3192145" indent="0">
              <a:buNone/>
              <a:defRPr sz="1595">
                <a:solidFill>
                  <a:schemeClr val="tx1">
                    <a:tint val="75000"/>
                  </a:schemeClr>
                </a:solidFill>
              </a:defRPr>
            </a:lvl8pPr>
            <a:lvl9pPr marL="3648075" indent="0">
              <a:buNone/>
              <a:defRPr sz="1595">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7196" y="606823"/>
            <a:ext cx="10947490" cy="70377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7196" y="1497308"/>
            <a:ext cx="5166554" cy="473608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398910" y="1497308"/>
            <a:ext cx="5166554" cy="4736089"/>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7196" y="606823"/>
            <a:ext cx="10947490" cy="70377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7196" y="1425495"/>
            <a:ext cx="5331827" cy="380611"/>
          </a:xfrm>
        </p:spPr>
        <p:txBody>
          <a:bodyPr lIns="101600" tIns="38100" rIns="76200" bIns="38100" anchor="t" anchorCtr="0">
            <a:normAutofit/>
          </a:bodyPr>
          <a:lstStyle>
            <a:lvl1pPr marL="0" indent="0">
              <a:lnSpc>
                <a:spcPct val="100000"/>
              </a:lnSpc>
              <a:buNone/>
              <a:defRPr sz="1995" b="1" spc="200">
                <a:solidFill>
                  <a:schemeClr val="tx1">
                    <a:lumMod val="75000"/>
                    <a:lumOff val="25000"/>
                  </a:schemeClr>
                </a:solidFill>
              </a:defRPr>
            </a:lvl1pPr>
            <a:lvl2pPr marL="455930" indent="0">
              <a:buNone/>
              <a:defRPr sz="1995" b="1"/>
            </a:lvl2pPr>
            <a:lvl3pPr marL="911860" indent="0">
              <a:buNone/>
              <a:defRPr sz="1795" b="1"/>
            </a:lvl3pPr>
            <a:lvl4pPr marL="1367790" indent="0">
              <a:buNone/>
              <a:defRPr sz="1595" b="1"/>
            </a:lvl4pPr>
            <a:lvl5pPr marL="1824355" indent="0">
              <a:buNone/>
              <a:defRPr sz="1595" b="1"/>
            </a:lvl5pPr>
            <a:lvl6pPr marL="2280285" indent="0">
              <a:buNone/>
              <a:defRPr sz="1595" b="1"/>
            </a:lvl6pPr>
            <a:lvl7pPr marL="2736215" indent="0">
              <a:buNone/>
              <a:defRPr sz="1595" b="1"/>
            </a:lvl7pPr>
            <a:lvl8pPr marL="3192145" indent="0">
              <a:buNone/>
              <a:defRPr sz="1595" b="1"/>
            </a:lvl8pPr>
            <a:lvl9pPr marL="3648075" indent="0">
              <a:buNone/>
              <a:defRPr sz="1595"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7196" y="1849193"/>
            <a:ext cx="5331827" cy="438420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23408" y="1418043"/>
            <a:ext cx="5331827" cy="380611"/>
          </a:xfrm>
        </p:spPr>
        <p:txBody>
          <a:bodyPr vert="horz" lIns="101600" tIns="38100" rIns="76200" bIns="38100" rtlCol="0" anchor="t" anchorCtr="0">
            <a:normAutofit/>
          </a:bodyPr>
          <a:lstStyle>
            <a:lvl1pPr marL="0" indent="0">
              <a:lnSpc>
                <a:spcPct val="100000"/>
              </a:lnSpc>
              <a:buNone/>
              <a:defRPr sz="1995" b="1" spc="200">
                <a:solidFill>
                  <a:schemeClr val="tx1">
                    <a:lumMod val="75000"/>
                    <a:lumOff val="25000"/>
                  </a:schemeClr>
                </a:solidFill>
              </a:defRPr>
            </a:lvl1pPr>
            <a:lvl2pPr marL="455930" indent="0">
              <a:buNone/>
              <a:defRPr sz="1995" b="1"/>
            </a:lvl2pPr>
            <a:lvl3pPr marL="911860" indent="0">
              <a:buNone/>
              <a:defRPr sz="1795" b="1"/>
            </a:lvl3pPr>
            <a:lvl4pPr marL="1367790" indent="0">
              <a:buNone/>
              <a:defRPr sz="1595" b="1"/>
            </a:lvl4pPr>
            <a:lvl5pPr marL="1824355" indent="0">
              <a:buNone/>
              <a:defRPr sz="1595" b="1"/>
            </a:lvl5pPr>
            <a:lvl6pPr marL="2280285" indent="0">
              <a:buNone/>
              <a:defRPr sz="1595" b="1"/>
            </a:lvl6pPr>
            <a:lvl7pPr marL="2736215" indent="0">
              <a:buNone/>
              <a:defRPr sz="1595" b="1"/>
            </a:lvl7pPr>
            <a:lvl8pPr marL="3192145" indent="0">
              <a:buNone/>
              <a:defRPr sz="1595" b="1"/>
            </a:lvl8pPr>
            <a:lvl9pPr marL="3648075" indent="0">
              <a:buNone/>
              <a:defRPr sz="1595"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23408" y="1849193"/>
            <a:ext cx="5331827" cy="438420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7196" y="606823"/>
            <a:ext cx="10947490" cy="70377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7196" y="1551168"/>
            <a:ext cx="5222720" cy="4596053"/>
          </a:xfrm>
        </p:spPr>
        <p:txBody>
          <a:bodyPr vert="horz" lIns="90000" tIns="46800" rIns="90000" bIns="46800" rtlCol="0">
            <a:normAutofit/>
          </a:bodyPr>
          <a:lstStyle>
            <a:lvl1pPr>
              <a:buNone/>
              <a:defRPr sz="1595"/>
            </a:lvl1pPr>
          </a:lstStyle>
          <a:p>
            <a:pPr lvl="0"/>
            <a:endParaRPr lang="zh-CN" altLang="en-US"/>
          </a:p>
        </p:txBody>
      </p:sp>
      <p:sp>
        <p:nvSpPr>
          <p:cNvPr id="4" name="文本占位符 3"/>
          <p:cNvSpPr>
            <a:spLocks noGrp="1"/>
          </p:cNvSpPr>
          <p:nvPr>
            <p:ph type="body" sz="half" idx="2"/>
            <p:custDataLst>
              <p:tags r:id="rId3"/>
            </p:custDataLst>
          </p:nvPr>
        </p:nvSpPr>
        <p:spPr>
          <a:xfrm>
            <a:off x="6337832" y="1551168"/>
            <a:ext cx="5216855" cy="4596053"/>
          </a:xfrm>
        </p:spPr>
        <p:txBody>
          <a:bodyPr vert="horz" lIns="90000" tIns="46800" rIns="90000" bIns="46800" rtlCol="0">
            <a:normAutofit/>
          </a:bodyPr>
          <a:lstStyle>
            <a:lvl1pPr>
              <a:buNone/>
              <a:defRPr sz="1595"/>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14544" y="912029"/>
            <a:ext cx="1041934" cy="5016161"/>
          </a:xfrm>
        </p:spPr>
        <p:txBody>
          <a:bodyPr vert="eaVert" lIns="90000" tIns="46800" rIns="90000" bIns="46800" rtlCol="0" anchor="ctr" anchorCtr="0">
            <a:normAutofit/>
          </a:bodyPr>
          <a:lstStyle>
            <a:lvl1pPr>
              <a:buNone/>
              <a:defRPr sz="2795"/>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2590" y="912029"/>
            <a:ext cx="9151053" cy="5016161"/>
          </a:xfrm>
        </p:spPr>
        <p:txBody>
          <a:bodyPr vert="eaVert" lIns="46800" tIns="46800" rIns="46800" bIns="46800"/>
          <a:lstStyle>
            <a:lvl1pPr marL="227965" indent="-227965">
              <a:spcAft>
                <a:spcPts val="1000"/>
              </a:spcAft>
              <a:defRPr spc="300"/>
            </a:lvl1pPr>
            <a:lvl2pPr marL="683895" indent="-227965">
              <a:defRPr spc="300"/>
            </a:lvl2pPr>
            <a:lvl3pPr marL="1139825" indent="-227965">
              <a:defRPr spc="300"/>
            </a:lvl3pPr>
            <a:lvl4pPr marL="1595755" indent="-227965">
              <a:defRPr spc="300"/>
            </a:lvl4pPr>
            <a:lvl5pPr marL="2052320" indent="-227965">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7196" y="771993"/>
            <a:ext cx="10951083" cy="546858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6427" y="2477560"/>
            <a:ext cx="9779806" cy="1016159"/>
          </a:xfrm>
        </p:spPr>
        <p:txBody>
          <a:bodyPr vert="horz" lIns="90000" tIns="46800" rIns="90000" bIns="46800" rtlCol="0" anchor="t" anchorCtr="0">
            <a:normAutofit/>
          </a:bodyPr>
          <a:lstStyle>
            <a:lvl1pPr algn="ctr">
              <a:defRPr sz="5985"/>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6427" y="3551169"/>
            <a:ext cx="9779806" cy="470377"/>
          </a:xfrm>
        </p:spPr>
        <p:txBody>
          <a:bodyPr lIns="90000" tIns="46800" rIns="90000" bIns="46800">
            <a:normAutofit/>
          </a:bodyPr>
          <a:lstStyle>
            <a:lvl1pPr algn="ctr">
              <a:lnSpc>
                <a:spcPct val="110000"/>
              </a:lnSpc>
              <a:buNone/>
              <a:defRPr sz="2395"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讲">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6427" y="912029"/>
            <a:ext cx="9779806" cy="2563736"/>
          </a:xfrm>
        </p:spPr>
        <p:txBody>
          <a:bodyPr lIns="90000" tIns="46800" rIns="90000" bIns="46800" anchor="b" anchorCtr="0">
            <a:normAutofit/>
          </a:bodyPr>
          <a:lstStyle>
            <a:lvl1pPr algn="ctr">
              <a:defRPr sz="5985"/>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6427" y="3551169"/>
            <a:ext cx="9779806" cy="1468583"/>
          </a:xfrm>
        </p:spPr>
        <p:txBody>
          <a:bodyPr lIns="90000" tIns="46800" rIns="90000" bIns="46800">
            <a:normAutofit/>
          </a:bodyPr>
          <a:lstStyle>
            <a:lvl1pPr marL="0" indent="0" algn="ctr">
              <a:lnSpc>
                <a:spcPct val="110000"/>
              </a:lnSpc>
              <a:buNone/>
              <a:defRPr sz="2395" spc="200"/>
            </a:lvl1pPr>
            <a:lvl2pPr marL="455930" indent="0" algn="ctr">
              <a:buNone/>
              <a:defRPr sz="1995"/>
            </a:lvl2pPr>
            <a:lvl3pPr marL="911860" indent="0" algn="ctr">
              <a:buNone/>
              <a:defRPr sz="1795"/>
            </a:lvl3pPr>
            <a:lvl4pPr marL="1367790" indent="0" algn="ctr">
              <a:buNone/>
              <a:defRPr sz="1595"/>
            </a:lvl4pPr>
            <a:lvl5pPr marL="1824355" indent="0" algn="ctr">
              <a:buNone/>
              <a:defRPr sz="1595"/>
            </a:lvl5pPr>
            <a:lvl6pPr marL="2280285" indent="0" algn="ctr">
              <a:buNone/>
              <a:defRPr sz="1595"/>
            </a:lvl6pPr>
            <a:lvl7pPr marL="2736215" indent="0" algn="ctr">
              <a:buNone/>
              <a:defRPr sz="1595"/>
            </a:lvl7pPr>
            <a:lvl8pPr marL="3192145" indent="0" algn="ctr">
              <a:buNone/>
              <a:defRPr sz="1595"/>
            </a:lvl8pPr>
            <a:lvl9pPr marL="3648075" indent="0" algn="ctr">
              <a:buNone/>
              <a:defRPr sz="1595"/>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7196" y="606823"/>
            <a:ext cx="10947490" cy="70377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7196" y="1486536"/>
            <a:ext cx="10947490" cy="474686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 Target="../slides/slide2.xml"/><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8" Type="http://schemas.openxmlformats.org/officeDocument/2006/relationships/theme" Target="../theme/theme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4"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7196" y="606823"/>
            <a:ext cx="10947490" cy="703771"/>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7196" y="1486536"/>
            <a:ext cx="10947490" cy="4746861"/>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0789" y="6298029"/>
            <a:ext cx="2694656" cy="315979"/>
          </a:xfrm>
          <a:prstGeom prst="rect">
            <a:avLst/>
          </a:prstGeom>
        </p:spPr>
        <p:txBody>
          <a:bodyPr vert="horz" lIns="91440" tIns="45720" rIns="91440" bIns="45720" rtlCol="0" anchor="ctr">
            <a:normAutofit/>
          </a:bodyPr>
          <a:lstStyle>
            <a:lvl1pPr algn="l">
              <a:defRPr sz="995"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07854" y="6298029"/>
            <a:ext cx="3952163" cy="315979"/>
          </a:xfrm>
          <a:prstGeom prst="rect">
            <a:avLst/>
          </a:prstGeom>
        </p:spPr>
        <p:txBody>
          <a:bodyPr vert="horz" lIns="91440" tIns="45720" rIns="91440" bIns="45720" rtlCol="0" anchor="ctr">
            <a:normAutofit/>
          </a:bodyPr>
          <a:lstStyle>
            <a:lvl1pPr algn="ctr">
              <a:defRPr sz="995"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60030" y="6298029"/>
            <a:ext cx="2694656" cy="315979"/>
          </a:xfrm>
          <a:prstGeom prst="rect">
            <a:avLst/>
          </a:prstGeom>
        </p:spPr>
        <p:txBody>
          <a:bodyPr vert="horz" lIns="91440" tIns="45720" rIns="91440" bIns="45720" rtlCol="0" anchor="ctr">
            <a:normAutofit/>
          </a:bodyPr>
          <a:lstStyle>
            <a:lvl1pPr algn="r">
              <a:defRPr sz="995"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1860" rtl="0" eaLnBrk="1" fontAlgn="auto" latinLnBrk="0" hangingPunct="1">
        <a:lnSpc>
          <a:spcPct val="100000"/>
        </a:lnSpc>
        <a:spcBef>
          <a:spcPct val="0"/>
        </a:spcBef>
        <a:buNone/>
        <a:defRPr sz="3590" b="0" u="none" strike="noStrike" kern="1200" cap="none" spc="300" normalizeH="0" baseline="0">
          <a:solidFill>
            <a:schemeClr val="tx1">
              <a:lumMod val="85000"/>
              <a:lumOff val="15000"/>
            </a:schemeClr>
          </a:solidFill>
          <a:uFillTx/>
          <a:latin typeface="+mj-lt"/>
          <a:ea typeface="+mj-ea"/>
          <a:cs typeface="+mj-cs"/>
        </a:defRPr>
      </a:lvl1pPr>
    </p:titleStyle>
    <p:bodyStyle>
      <a:lvl1pPr marL="227965" indent="-227965" algn="l" defTabSz="911860" rtl="0" eaLnBrk="1" fontAlgn="auto" latinLnBrk="0" hangingPunct="1">
        <a:lnSpc>
          <a:spcPct val="130000"/>
        </a:lnSpc>
        <a:spcBef>
          <a:spcPts val="0"/>
        </a:spcBef>
        <a:spcAft>
          <a:spcPts val="1000"/>
        </a:spcAft>
        <a:buFont typeface="Arial" panose="020B0604020202020204" pitchFamily="34" charset="0"/>
        <a:buChar char="●"/>
        <a:defRPr sz="1795" u="none" strike="noStrike" kern="1200" cap="none" spc="150" normalizeH="0" baseline="0">
          <a:solidFill>
            <a:schemeClr val="tx1">
              <a:lumMod val="65000"/>
              <a:lumOff val="35000"/>
            </a:schemeClr>
          </a:solidFill>
          <a:uFillTx/>
          <a:latin typeface="+mn-lt"/>
          <a:ea typeface="+mn-ea"/>
          <a:cs typeface="+mn-cs"/>
        </a:defRPr>
      </a:lvl1pPr>
      <a:lvl2pPr marL="683895" indent="-227965" algn="l" defTabSz="911860" rtl="0" eaLnBrk="1" fontAlgn="auto" latinLnBrk="0" hangingPunct="1">
        <a:lnSpc>
          <a:spcPct val="120000"/>
        </a:lnSpc>
        <a:spcBef>
          <a:spcPts val="0"/>
        </a:spcBef>
        <a:spcAft>
          <a:spcPts val="600"/>
        </a:spcAft>
        <a:buFont typeface="Arial" panose="020B0604020202020204" pitchFamily="34" charset="0"/>
        <a:buChar char="●"/>
        <a:tabLst>
          <a:tab pos="1605280" algn="l"/>
          <a:tab pos="1605280" algn="l"/>
          <a:tab pos="1605280" algn="l"/>
          <a:tab pos="1605280" algn="l"/>
        </a:tabLst>
        <a:defRPr sz="1595" u="none" strike="noStrike" kern="1200" cap="none" spc="150" normalizeH="0" baseline="0">
          <a:solidFill>
            <a:schemeClr val="tx1">
              <a:lumMod val="65000"/>
              <a:lumOff val="35000"/>
            </a:schemeClr>
          </a:solidFill>
          <a:uFillTx/>
          <a:latin typeface="+mn-lt"/>
          <a:ea typeface="+mn-ea"/>
          <a:cs typeface="+mn-cs"/>
        </a:defRPr>
      </a:lvl2pPr>
      <a:lvl3pPr marL="1139825" indent="-227965" algn="l" defTabSz="911860" rtl="0" eaLnBrk="1" fontAlgn="auto" latinLnBrk="0" hangingPunct="1">
        <a:lnSpc>
          <a:spcPct val="120000"/>
        </a:lnSpc>
        <a:spcBef>
          <a:spcPts val="0"/>
        </a:spcBef>
        <a:spcAft>
          <a:spcPts val="600"/>
        </a:spcAft>
        <a:buFont typeface="Arial" panose="020B0604020202020204" pitchFamily="34" charset="0"/>
        <a:buChar char="●"/>
        <a:defRPr sz="1595" u="none" strike="noStrike" kern="1200" cap="none" spc="150" normalizeH="0" baseline="0">
          <a:solidFill>
            <a:schemeClr val="tx1">
              <a:lumMod val="65000"/>
              <a:lumOff val="35000"/>
            </a:schemeClr>
          </a:solidFill>
          <a:uFillTx/>
          <a:latin typeface="+mn-lt"/>
          <a:ea typeface="+mn-ea"/>
          <a:cs typeface="+mn-cs"/>
        </a:defRPr>
      </a:lvl3pPr>
      <a:lvl4pPr marL="1595755" indent="-227965" algn="l" defTabSz="911860" rtl="0" eaLnBrk="1" fontAlgn="auto" latinLnBrk="0" hangingPunct="1">
        <a:lnSpc>
          <a:spcPct val="120000"/>
        </a:lnSpc>
        <a:spcBef>
          <a:spcPts val="0"/>
        </a:spcBef>
        <a:spcAft>
          <a:spcPts val="300"/>
        </a:spcAft>
        <a:buFont typeface="Wingdings" panose="05000000000000000000" charset="0"/>
        <a:buChar char=""/>
        <a:defRPr sz="1395" u="none" strike="noStrike" kern="1200" cap="none" spc="150" normalizeH="0" baseline="0">
          <a:solidFill>
            <a:schemeClr val="tx1">
              <a:lumMod val="65000"/>
              <a:lumOff val="35000"/>
            </a:schemeClr>
          </a:solidFill>
          <a:uFillTx/>
          <a:latin typeface="+mn-lt"/>
          <a:ea typeface="+mn-ea"/>
          <a:cs typeface="+mn-cs"/>
        </a:defRPr>
      </a:lvl4pPr>
      <a:lvl5pPr marL="2052320" indent="-227965" algn="l" defTabSz="911860" rtl="0" eaLnBrk="1" fontAlgn="auto" latinLnBrk="0" hangingPunct="1">
        <a:lnSpc>
          <a:spcPct val="120000"/>
        </a:lnSpc>
        <a:spcBef>
          <a:spcPts val="0"/>
        </a:spcBef>
        <a:spcAft>
          <a:spcPts val="300"/>
        </a:spcAft>
        <a:buFont typeface="Arial" panose="020B0604020202020204" pitchFamily="34" charset="0"/>
        <a:buChar char="•"/>
        <a:defRPr sz="1395" u="none" strike="noStrike" kern="1200" cap="none" spc="150" normalizeH="0" baseline="0">
          <a:solidFill>
            <a:schemeClr val="tx1">
              <a:lumMod val="65000"/>
              <a:lumOff val="35000"/>
            </a:schemeClr>
          </a:solidFill>
          <a:uFillTx/>
          <a:latin typeface="+mn-lt"/>
          <a:ea typeface="+mn-ea"/>
          <a:cs typeface="+mn-cs"/>
        </a:defRPr>
      </a:lvl5pPr>
      <a:lvl6pPr marL="250825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6pPr>
      <a:lvl7pPr marL="296418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7pPr>
      <a:lvl8pPr marL="342011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8pPr>
      <a:lvl9pPr marL="387604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1860" rtl="0" eaLnBrk="1" latinLnBrk="0" hangingPunct="1">
        <a:defRPr sz="1795" kern="1200">
          <a:solidFill>
            <a:schemeClr val="tx1"/>
          </a:solidFill>
          <a:latin typeface="+mn-lt"/>
          <a:ea typeface="+mn-ea"/>
          <a:cs typeface="+mn-cs"/>
        </a:defRPr>
      </a:lvl1pPr>
      <a:lvl2pPr marL="455930" algn="l" defTabSz="911860" rtl="0" eaLnBrk="1" latinLnBrk="0" hangingPunct="1">
        <a:defRPr sz="1795" kern="1200">
          <a:solidFill>
            <a:schemeClr val="tx1"/>
          </a:solidFill>
          <a:latin typeface="+mn-lt"/>
          <a:ea typeface="+mn-ea"/>
          <a:cs typeface="+mn-cs"/>
        </a:defRPr>
      </a:lvl2pPr>
      <a:lvl3pPr marL="911860" algn="l" defTabSz="911860" rtl="0" eaLnBrk="1" latinLnBrk="0" hangingPunct="1">
        <a:defRPr sz="1795" kern="1200">
          <a:solidFill>
            <a:schemeClr val="tx1"/>
          </a:solidFill>
          <a:latin typeface="+mn-lt"/>
          <a:ea typeface="+mn-ea"/>
          <a:cs typeface="+mn-cs"/>
        </a:defRPr>
      </a:lvl3pPr>
      <a:lvl4pPr marL="1367790" algn="l" defTabSz="911860" rtl="0" eaLnBrk="1" latinLnBrk="0" hangingPunct="1">
        <a:defRPr sz="1795" kern="1200">
          <a:solidFill>
            <a:schemeClr val="tx1"/>
          </a:solidFill>
          <a:latin typeface="+mn-lt"/>
          <a:ea typeface="+mn-ea"/>
          <a:cs typeface="+mn-cs"/>
        </a:defRPr>
      </a:lvl4pPr>
      <a:lvl5pPr marL="1824355" algn="l" defTabSz="911860" rtl="0" eaLnBrk="1" latinLnBrk="0" hangingPunct="1">
        <a:defRPr sz="1795" kern="1200">
          <a:solidFill>
            <a:schemeClr val="tx1"/>
          </a:solidFill>
          <a:latin typeface="+mn-lt"/>
          <a:ea typeface="+mn-ea"/>
          <a:cs typeface="+mn-cs"/>
        </a:defRPr>
      </a:lvl5pPr>
      <a:lvl6pPr marL="2280285" algn="l" defTabSz="911860" rtl="0" eaLnBrk="1" latinLnBrk="0" hangingPunct="1">
        <a:defRPr sz="1795" kern="1200">
          <a:solidFill>
            <a:schemeClr val="tx1"/>
          </a:solidFill>
          <a:latin typeface="+mn-lt"/>
          <a:ea typeface="+mn-ea"/>
          <a:cs typeface="+mn-cs"/>
        </a:defRPr>
      </a:lvl6pPr>
      <a:lvl7pPr marL="2736215" algn="l" defTabSz="911860" rtl="0" eaLnBrk="1" latinLnBrk="0" hangingPunct="1">
        <a:defRPr sz="1795" kern="1200">
          <a:solidFill>
            <a:schemeClr val="tx1"/>
          </a:solidFill>
          <a:latin typeface="+mn-lt"/>
          <a:ea typeface="+mn-ea"/>
          <a:cs typeface="+mn-cs"/>
        </a:defRPr>
      </a:lvl7pPr>
      <a:lvl8pPr marL="3192145" algn="l" defTabSz="911860" rtl="0" eaLnBrk="1" latinLnBrk="0" hangingPunct="1">
        <a:defRPr sz="1795" kern="1200">
          <a:solidFill>
            <a:schemeClr val="tx1"/>
          </a:solidFill>
          <a:latin typeface="+mn-lt"/>
          <a:ea typeface="+mn-ea"/>
          <a:cs typeface="+mn-cs"/>
        </a:defRPr>
      </a:lvl8pPr>
      <a:lvl9pPr marL="3648075" algn="l" defTabSz="911860" rtl="0" eaLnBrk="1" latinLnBrk="0" hangingPunct="1">
        <a:defRPr sz="179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100.xml.rels><?xml version="1.0" encoding="UTF-8" standalone="yes"?>
<Relationships xmlns="http://schemas.openxmlformats.org/package/2006/relationships"><Relationship Id="rId9" Type="http://schemas.openxmlformats.org/officeDocument/2006/relationships/oleObject" Target="../embeddings/oleObject175.bin"/><Relationship Id="rId8" Type="http://schemas.openxmlformats.org/officeDocument/2006/relationships/image" Target="../media/image237.wmf"/><Relationship Id="rId7" Type="http://schemas.openxmlformats.org/officeDocument/2006/relationships/oleObject" Target="../embeddings/oleObject174.bin"/><Relationship Id="rId6" Type="http://schemas.openxmlformats.org/officeDocument/2006/relationships/image" Target="../media/image236.wmf"/><Relationship Id="rId5" Type="http://schemas.openxmlformats.org/officeDocument/2006/relationships/oleObject" Target="../embeddings/oleObject173.bin"/><Relationship Id="rId4" Type="http://schemas.openxmlformats.org/officeDocument/2006/relationships/image" Target="../media/image235.wmf"/><Relationship Id="rId3" Type="http://schemas.openxmlformats.org/officeDocument/2006/relationships/oleObject" Target="../embeddings/oleObject172.bin"/><Relationship Id="rId23" Type="http://schemas.openxmlformats.org/officeDocument/2006/relationships/notesSlide" Target="../notesSlides/notesSlide94.xml"/><Relationship Id="rId22" Type="http://schemas.openxmlformats.org/officeDocument/2006/relationships/vmlDrawing" Target="../drawings/vmlDrawing43.vml"/><Relationship Id="rId21" Type="http://schemas.openxmlformats.org/officeDocument/2006/relationships/slideLayout" Target="../slideLayouts/slideLayout6.xml"/><Relationship Id="rId20" Type="http://schemas.openxmlformats.org/officeDocument/2006/relationships/image" Target="../media/image243.wmf"/><Relationship Id="rId2" Type="http://schemas.openxmlformats.org/officeDocument/2006/relationships/image" Target="../media/image234.wmf"/><Relationship Id="rId19" Type="http://schemas.openxmlformats.org/officeDocument/2006/relationships/oleObject" Target="../embeddings/oleObject180.bin"/><Relationship Id="rId18" Type="http://schemas.openxmlformats.org/officeDocument/2006/relationships/image" Target="../media/image242.wmf"/><Relationship Id="rId17" Type="http://schemas.openxmlformats.org/officeDocument/2006/relationships/oleObject" Target="../embeddings/oleObject179.bin"/><Relationship Id="rId16" Type="http://schemas.openxmlformats.org/officeDocument/2006/relationships/image" Target="../media/image241.wmf"/><Relationship Id="rId15" Type="http://schemas.openxmlformats.org/officeDocument/2006/relationships/oleObject" Target="../embeddings/oleObject178.bin"/><Relationship Id="rId14" Type="http://schemas.openxmlformats.org/officeDocument/2006/relationships/image" Target="../media/image240.wmf"/><Relationship Id="rId13" Type="http://schemas.openxmlformats.org/officeDocument/2006/relationships/oleObject" Target="../embeddings/oleObject177.bin"/><Relationship Id="rId12" Type="http://schemas.openxmlformats.org/officeDocument/2006/relationships/image" Target="../media/image239.wmf"/><Relationship Id="rId11" Type="http://schemas.openxmlformats.org/officeDocument/2006/relationships/oleObject" Target="../embeddings/oleObject176.bin"/><Relationship Id="rId10" Type="http://schemas.openxmlformats.org/officeDocument/2006/relationships/image" Target="../media/image238.wmf"/><Relationship Id="rId1" Type="http://schemas.openxmlformats.org/officeDocument/2006/relationships/oleObject" Target="../embeddings/oleObject171.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image" Target="../media/image244.jpeg"/></Relationships>
</file>

<file path=ppt/slides/_rels/slide103.xml.rels><?xml version="1.0" encoding="UTF-8" standalone="yes"?>
<Relationships xmlns="http://schemas.openxmlformats.org/package/2006/relationships"><Relationship Id="rId9" Type="http://schemas.openxmlformats.org/officeDocument/2006/relationships/vmlDrawing" Target="../drawings/vmlDrawing44.vml"/><Relationship Id="rId8" Type="http://schemas.openxmlformats.org/officeDocument/2006/relationships/slideLayout" Target="../slideLayouts/slideLayout6.xml"/><Relationship Id="rId7" Type="http://schemas.openxmlformats.org/officeDocument/2006/relationships/image" Target="../media/image248.wmf"/><Relationship Id="rId6" Type="http://schemas.openxmlformats.org/officeDocument/2006/relationships/oleObject" Target="../embeddings/oleObject183.bin"/><Relationship Id="rId5" Type="http://schemas.openxmlformats.org/officeDocument/2006/relationships/image" Target="../media/image247.wmf"/><Relationship Id="rId4" Type="http://schemas.openxmlformats.org/officeDocument/2006/relationships/oleObject" Target="../embeddings/oleObject182.bin"/><Relationship Id="rId3" Type="http://schemas.openxmlformats.org/officeDocument/2006/relationships/image" Target="../media/image246.wmf"/><Relationship Id="rId2" Type="http://schemas.openxmlformats.org/officeDocument/2006/relationships/oleObject" Target="../embeddings/oleObject181.bin"/><Relationship Id="rId10" Type="http://schemas.openxmlformats.org/officeDocument/2006/relationships/notesSlide" Target="../notesSlides/notesSlide96.xml"/><Relationship Id="rId1" Type="http://schemas.openxmlformats.org/officeDocument/2006/relationships/image" Target="../media/image245.jpeg"/></Relationships>
</file>

<file path=ppt/slides/_rels/slide104.xml.rels><?xml version="1.0" encoding="UTF-8" standalone="yes"?>
<Relationships xmlns="http://schemas.openxmlformats.org/package/2006/relationships"><Relationship Id="rId9" Type="http://schemas.openxmlformats.org/officeDocument/2006/relationships/oleObject" Target="../embeddings/oleObject188.bin"/><Relationship Id="rId8" Type="http://schemas.openxmlformats.org/officeDocument/2006/relationships/image" Target="../media/image252.wmf"/><Relationship Id="rId7" Type="http://schemas.openxmlformats.org/officeDocument/2006/relationships/oleObject" Target="../embeddings/oleObject187.bin"/><Relationship Id="rId6" Type="http://schemas.openxmlformats.org/officeDocument/2006/relationships/image" Target="../media/image251.wmf"/><Relationship Id="rId5" Type="http://schemas.openxmlformats.org/officeDocument/2006/relationships/oleObject" Target="../embeddings/oleObject186.bin"/><Relationship Id="rId4" Type="http://schemas.openxmlformats.org/officeDocument/2006/relationships/image" Target="../media/image250.wmf"/><Relationship Id="rId3" Type="http://schemas.openxmlformats.org/officeDocument/2006/relationships/oleObject" Target="../embeddings/oleObject185.bin"/><Relationship Id="rId25" Type="http://schemas.openxmlformats.org/officeDocument/2006/relationships/notesSlide" Target="../notesSlides/notesSlide97.xml"/><Relationship Id="rId24" Type="http://schemas.openxmlformats.org/officeDocument/2006/relationships/vmlDrawing" Target="../drawings/vmlDrawing45.vml"/><Relationship Id="rId23" Type="http://schemas.openxmlformats.org/officeDocument/2006/relationships/slideLayout" Target="../slideLayouts/slideLayout6.xml"/><Relationship Id="rId22" Type="http://schemas.openxmlformats.org/officeDocument/2006/relationships/image" Target="../media/image258.wmf"/><Relationship Id="rId21" Type="http://schemas.openxmlformats.org/officeDocument/2006/relationships/oleObject" Target="../embeddings/oleObject194.bin"/><Relationship Id="rId20" Type="http://schemas.openxmlformats.org/officeDocument/2006/relationships/image" Target="../media/image257.wmf"/><Relationship Id="rId2" Type="http://schemas.openxmlformats.org/officeDocument/2006/relationships/image" Target="../media/image249.wmf"/><Relationship Id="rId19" Type="http://schemas.openxmlformats.org/officeDocument/2006/relationships/oleObject" Target="../embeddings/oleObject193.bin"/><Relationship Id="rId18" Type="http://schemas.openxmlformats.org/officeDocument/2006/relationships/image" Target="../media/image256.wmf"/><Relationship Id="rId17" Type="http://schemas.openxmlformats.org/officeDocument/2006/relationships/oleObject" Target="../embeddings/oleObject192.bin"/><Relationship Id="rId16" Type="http://schemas.openxmlformats.org/officeDocument/2006/relationships/image" Target="../media/image226.wmf"/><Relationship Id="rId15" Type="http://schemas.openxmlformats.org/officeDocument/2006/relationships/oleObject" Target="../embeddings/oleObject191.bin"/><Relationship Id="rId14" Type="http://schemas.openxmlformats.org/officeDocument/2006/relationships/image" Target="../media/image255.wmf"/><Relationship Id="rId13" Type="http://schemas.openxmlformats.org/officeDocument/2006/relationships/oleObject" Target="../embeddings/oleObject190.bin"/><Relationship Id="rId12" Type="http://schemas.openxmlformats.org/officeDocument/2006/relationships/image" Target="../media/image254.wmf"/><Relationship Id="rId11" Type="http://schemas.openxmlformats.org/officeDocument/2006/relationships/oleObject" Target="../embeddings/oleObject189.bin"/><Relationship Id="rId10" Type="http://schemas.openxmlformats.org/officeDocument/2006/relationships/image" Target="../media/image253.wmf"/><Relationship Id="rId1" Type="http://schemas.openxmlformats.org/officeDocument/2006/relationships/oleObject" Target="../embeddings/oleObject184.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image" Target="../media/image259.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9" Type="http://schemas.openxmlformats.org/officeDocument/2006/relationships/oleObject" Target="../embeddings/oleObject199.bin"/><Relationship Id="rId8" Type="http://schemas.openxmlformats.org/officeDocument/2006/relationships/image" Target="../media/image263.wmf"/><Relationship Id="rId7" Type="http://schemas.openxmlformats.org/officeDocument/2006/relationships/oleObject" Target="../embeddings/oleObject198.bin"/><Relationship Id="rId6" Type="http://schemas.openxmlformats.org/officeDocument/2006/relationships/image" Target="../media/image262.wmf"/><Relationship Id="rId5" Type="http://schemas.openxmlformats.org/officeDocument/2006/relationships/oleObject" Target="../embeddings/oleObject197.bin"/><Relationship Id="rId4" Type="http://schemas.openxmlformats.org/officeDocument/2006/relationships/image" Target="../media/image261.wmf"/><Relationship Id="rId3" Type="http://schemas.openxmlformats.org/officeDocument/2006/relationships/oleObject" Target="../embeddings/oleObject196.bin"/><Relationship Id="rId2" Type="http://schemas.openxmlformats.org/officeDocument/2006/relationships/image" Target="../media/image260.wmf"/><Relationship Id="rId13" Type="http://schemas.openxmlformats.org/officeDocument/2006/relationships/notesSlide" Target="../notesSlides/notesSlide101.xml"/><Relationship Id="rId12" Type="http://schemas.openxmlformats.org/officeDocument/2006/relationships/vmlDrawing" Target="../drawings/vmlDrawing46.vml"/><Relationship Id="rId11" Type="http://schemas.openxmlformats.org/officeDocument/2006/relationships/slideLayout" Target="../slideLayouts/slideLayout6.xml"/><Relationship Id="rId10" Type="http://schemas.openxmlformats.org/officeDocument/2006/relationships/image" Target="../media/image264.wmf"/><Relationship Id="rId1" Type="http://schemas.openxmlformats.org/officeDocument/2006/relationships/oleObject" Target="../embeddings/oleObject195.bin"/></Relationships>
</file>

<file path=ppt/slides/_rels/slide109.xml.rels><?xml version="1.0" encoding="UTF-8" standalone="yes"?>
<Relationships xmlns="http://schemas.openxmlformats.org/package/2006/relationships"><Relationship Id="rId4" Type="http://schemas.openxmlformats.org/officeDocument/2006/relationships/notesSlide" Target="../notesSlides/notesSlide102.xml"/><Relationship Id="rId3" Type="http://schemas.openxmlformats.org/officeDocument/2006/relationships/slideLayout" Target="../slideLayouts/slideLayout6.xml"/><Relationship Id="rId2" Type="http://schemas.openxmlformats.org/officeDocument/2006/relationships/image" Target="../media/image266.jpeg"/><Relationship Id="rId1" Type="http://schemas.openxmlformats.org/officeDocument/2006/relationships/image" Target="../media/image265.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vmlDrawing" Target="../drawings/vmlDrawing5.vml"/><Relationship Id="rId6" Type="http://schemas.openxmlformats.org/officeDocument/2006/relationships/slideLayout" Target="../slideLayouts/slideLayout6.xml"/><Relationship Id="rId5" Type="http://schemas.openxmlformats.org/officeDocument/2006/relationships/image" Target="../media/image19.wmf"/><Relationship Id="rId4" Type="http://schemas.openxmlformats.org/officeDocument/2006/relationships/oleObject" Target="../embeddings/oleObject10.bin"/><Relationship Id="rId3" Type="http://schemas.openxmlformats.org/officeDocument/2006/relationships/image" Target="../media/image18.wmf"/><Relationship Id="rId2" Type="http://schemas.openxmlformats.org/officeDocument/2006/relationships/oleObject" Target="../embeddings/oleObject9.bin"/><Relationship Id="rId1" Type="http://schemas.openxmlformats.org/officeDocument/2006/relationships/image" Target="../media/image17.jpeg"/></Relationships>
</file>

<file path=ppt/slides/_rels/slide110.xml.rels><?xml version="1.0" encoding="UTF-8" standalone="yes"?>
<Relationships xmlns="http://schemas.openxmlformats.org/package/2006/relationships"><Relationship Id="rId9" Type="http://schemas.openxmlformats.org/officeDocument/2006/relationships/oleObject" Target="../embeddings/oleObject204.bin"/><Relationship Id="rId8" Type="http://schemas.openxmlformats.org/officeDocument/2006/relationships/image" Target="../media/image270.wmf"/><Relationship Id="rId7" Type="http://schemas.openxmlformats.org/officeDocument/2006/relationships/oleObject" Target="../embeddings/oleObject203.bin"/><Relationship Id="rId6" Type="http://schemas.openxmlformats.org/officeDocument/2006/relationships/image" Target="../media/image269.wmf"/><Relationship Id="rId5" Type="http://schemas.openxmlformats.org/officeDocument/2006/relationships/oleObject" Target="../embeddings/oleObject202.bin"/><Relationship Id="rId4" Type="http://schemas.openxmlformats.org/officeDocument/2006/relationships/image" Target="../media/image268.wmf"/><Relationship Id="rId33" Type="http://schemas.openxmlformats.org/officeDocument/2006/relationships/notesSlide" Target="../notesSlides/notesSlide103.xml"/><Relationship Id="rId32" Type="http://schemas.openxmlformats.org/officeDocument/2006/relationships/vmlDrawing" Target="../drawings/vmlDrawing47.vml"/><Relationship Id="rId31" Type="http://schemas.openxmlformats.org/officeDocument/2006/relationships/slideLayout" Target="../slideLayouts/slideLayout6.xml"/><Relationship Id="rId30" Type="http://schemas.openxmlformats.org/officeDocument/2006/relationships/image" Target="../media/image281.wmf"/><Relationship Id="rId3" Type="http://schemas.openxmlformats.org/officeDocument/2006/relationships/oleObject" Target="../embeddings/oleObject201.bin"/><Relationship Id="rId29" Type="http://schemas.openxmlformats.org/officeDocument/2006/relationships/oleObject" Target="../embeddings/oleObject214.bin"/><Relationship Id="rId28" Type="http://schemas.openxmlformats.org/officeDocument/2006/relationships/image" Target="../media/image280.wmf"/><Relationship Id="rId27" Type="http://schemas.openxmlformats.org/officeDocument/2006/relationships/oleObject" Target="../embeddings/oleObject213.bin"/><Relationship Id="rId26" Type="http://schemas.openxmlformats.org/officeDocument/2006/relationships/image" Target="../media/image279.wmf"/><Relationship Id="rId25" Type="http://schemas.openxmlformats.org/officeDocument/2006/relationships/oleObject" Target="../embeddings/oleObject212.bin"/><Relationship Id="rId24" Type="http://schemas.openxmlformats.org/officeDocument/2006/relationships/image" Target="../media/image278.wmf"/><Relationship Id="rId23" Type="http://schemas.openxmlformats.org/officeDocument/2006/relationships/oleObject" Target="../embeddings/oleObject211.bin"/><Relationship Id="rId22" Type="http://schemas.openxmlformats.org/officeDocument/2006/relationships/image" Target="../media/image277.wmf"/><Relationship Id="rId21" Type="http://schemas.openxmlformats.org/officeDocument/2006/relationships/oleObject" Target="../embeddings/oleObject210.bin"/><Relationship Id="rId20" Type="http://schemas.openxmlformats.org/officeDocument/2006/relationships/image" Target="../media/image276.wmf"/><Relationship Id="rId2" Type="http://schemas.openxmlformats.org/officeDocument/2006/relationships/image" Target="../media/image267.wmf"/><Relationship Id="rId19" Type="http://schemas.openxmlformats.org/officeDocument/2006/relationships/oleObject" Target="../embeddings/oleObject209.bin"/><Relationship Id="rId18" Type="http://schemas.openxmlformats.org/officeDocument/2006/relationships/image" Target="../media/image275.wmf"/><Relationship Id="rId17" Type="http://schemas.openxmlformats.org/officeDocument/2006/relationships/oleObject" Target="../embeddings/oleObject208.bin"/><Relationship Id="rId16" Type="http://schemas.openxmlformats.org/officeDocument/2006/relationships/image" Target="../media/image274.wmf"/><Relationship Id="rId15" Type="http://schemas.openxmlformats.org/officeDocument/2006/relationships/oleObject" Target="../embeddings/oleObject207.bin"/><Relationship Id="rId14" Type="http://schemas.openxmlformats.org/officeDocument/2006/relationships/image" Target="../media/image273.wmf"/><Relationship Id="rId13" Type="http://schemas.openxmlformats.org/officeDocument/2006/relationships/oleObject" Target="../embeddings/oleObject206.bin"/><Relationship Id="rId12" Type="http://schemas.openxmlformats.org/officeDocument/2006/relationships/image" Target="../media/image272.wmf"/><Relationship Id="rId11" Type="http://schemas.openxmlformats.org/officeDocument/2006/relationships/oleObject" Target="../embeddings/oleObject205.bin"/><Relationship Id="rId10" Type="http://schemas.openxmlformats.org/officeDocument/2006/relationships/image" Target="../media/image271.wmf"/><Relationship Id="rId1" Type="http://schemas.openxmlformats.org/officeDocument/2006/relationships/oleObject" Target="../embeddings/oleObject200.bin"/></Relationships>
</file>

<file path=ppt/slides/_rels/slide111.xml.rels><?xml version="1.0" encoding="UTF-8" standalone="yes"?>
<Relationships xmlns="http://schemas.openxmlformats.org/package/2006/relationships"><Relationship Id="rId9" Type="http://schemas.openxmlformats.org/officeDocument/2006/relationships/oleObject" Target="../embeddings/oleObject219.bin"/><Relationship Id="rId8" Type="http://schemas.openxmlformats.org/officeDocument/2006/relationships/image" Target="../media/image285.wmf"/><Relationship Id="rId7" Type="http://schemas.openxmlformats.org/officeDocument/2006/relationships/oleObject" Target="../embeddings/oleObject218.bin"/><Relationship Id="rId6" Type="http://schemas.openxmlformats.org/officeDocument/2006/relationships/image" Target="../media/image284.wmf"/><Relationship Id="rId5" Type="http://schemas.openxmlformats.org/officeDocument/2006/relationships/oleObject" Target="../embeddings/oleObject217.bin"/><Relationship Id="rId4" Type="http://schemas.openxmlformats.org/officeDocument/2006/relationships/image" Target="../media/image283.wmf"/><Relationship Id="rId3" Type="http://schemas.openxmlformats.org/officeDocument/2006/relationships/oleObject" Target="../embeddings/oleObject216.bin"/><Relationship Id="rId2" Type="http://schemas.openxmlformats.org/officeDocument/2006/relationships/image" Target="../media/image282.wmf"/><Relationship Id="rId13" Type="http://schemas.openxmlformats.org/officeDocument/2006/relationships/notesSlide" Target="../notesSlides/notesSlide104.xml"/><Relationship Id="rId12" Type="http://schemas.openxmlformats.org/officeDocument/2006/relationships/vmlDrawing" Target="../drawings/vmlDrawing48.vml"/><Relationship Id="rId11" Type="http://schemas.openxmlformats.org/officeDocument/2006/relationships/slideLayout" Target="../slideLayouts/slideLayout6.xml"/><Relationship Id="rId10" Type="http://schemas.openxmlformats.org/officeDocument/2006/relationships/image" Target="../media/image286.wmf"/><Relationship Id="rId1" Type="http://schemas.openxmlformats.org/officeDocument/2006/relationships/oleObject" Target="../embeddings/oleObject215.bin"/></Relationships>
</file>

<file path=ppt/slides/_rels/slide112.xml.rels><?xml version="1.0" encoding="UTF-8" standalone="yes"?>
<Relationships xmlns="http://schemas.openxmlformats.org/package/2006/relationships"><Relationship Id="rId9" Type="http://schemas.openxmlformats.org/officeDocument/2006/relationships/oleObject" Target="../embeddings/oleObject224.bin"/><Relationship Id="rId8" Type="http://schemas.openxmlformats.org/officeDocument/2006/relationships/image" Target="../media/image290.wmf"/><Relationship Id="rId7" Type="http://schemas.openxmlformats.org/officeDocument/2006/relationships/oleObject" Target="../embeddings/oleObject223.bin"/><Relationship Id="rId6" Type="http://schemas.openxmlformats.org/officeDocument/2006/relationships/image" Target="../media/image289.wmf"/><Relationship Id="rId5" Type="http://schemas.openxmlformats.org/officeDocument/2006/relationships/oleObject" Target="../embeddings/oleObject222.bin"/><Relationship Id="rId4" Type="http://schemas.openxmlformats.org/officeDocument/2006/relationships/image" Target="../media/image288.wmf"/><Relationship Id="rId3" Type="http://schemas.openxmlformats.org/officeDocument/2006/relationships/oleObject" Target="../embeddings/oleObject221.bin"/><Relationship Id="rId2" Type="http://schemas.openxmlformats.org/officeDocument/2006/relationships/image" Target="../media/image287.wmf"/><Relationship Id="rId17" Type="http://schemas.openxmlformats.org/officeDocument/2006/relationships/notesSlide" Target="../notesSlides/notesSlide105.xml"/><Relationship Id="rId16" Type="http://schemas.openxmlformats.org/officeDocument/2006/relationships/vmlDrawing" Target="../drawings/vmlDrawing49.vml"/><Relationship Id="rId15" Type="http://schemas.openxmlformats.org/officeDocument/2006/relationships/slideLayout" Target="../slideLayouts/slideLayout6.xml"/><Relationship Id="rId14" Type="http://schemas.openxmlformats.org/officeDocument/2006/relationships/image" Target="../media/image293.wmf"/><Relationship Id="rId13" Type="http://schemas.openxmlformats.org/officeDocument/2006/relationships/oleObject" Target="../embeddings/oleObject226.bin"/><Relationship Id="rId12" Type="http://schemas.openxmlformats.org/officeDocument/2006/relationships/image" Target="../media/image292.wmf"/><Relationship Id="rId11" Type="http://schemas.openxmlformats.org/officeDocument/2006/relationships/oleObject" Target="../embeddings/oleObject225.bin"/><Relationship Id="rId10" Type="http://schemas.openxmlformats.org/officeDocument/2006/relationships/image" Target="../media/image291.wmf"/><Relationship Id="rId1" Type="http://schemas.openxmlformats.org/officeDocument/2006/relationships/oleObject" Target="../embeddings/oleObject220.bin"/></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6" Type="http://schemas.openxmlformats.org/officeDocument/2006/relationships/notesSlide" Target="../notesSlides/notesSlide106.xml"/><Relationship Id="rId5" Type="http://schemas.openxmlformats.org/officeDocument/2006/relationships/slideLayout" Target="../slideLayouts/slideLayout6.xml"/><Relationship Id="rId4" Type="http://schemas.openxmlformats.org/officeDocument/2006/relationships/image" Target="../media/image297.jpeg"/><Relationship Id="rId3" Type="http://schemas.openxmlformats.org/officeDocument/2006/relationships/image" Target="../media/image296.jpeg"/><Relationship Id="rId2" Type="http://schemas.openxmlformats.org/officeDocument/2006/relationships/image" Target="../media/image295.jpeg"/><Relationship Id="rId1" Type="http://schemas.openxmlformats.org/officeDocument/2006/relationships/image" Target="../media/image294.jpe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image" Target="../media/image298.jpeg"/></Relationships>
</file>

<file path=ppt/slides/_rels/slide116.xml.rels><?xml version="1.0" encoding="UTF-8" standalone="yes"?>
<Relationships xmlns="http://schemas.openxmlformats.org/package/2006/relationships"><Relationship Id="rId9" Type="http://schemas.openxmlformats.org/officeDocument/2006/relationships/notesSlide" Target="../notesSlides/notesSlide108.xml"/><Relationship Id="rId8" Type="http://schemas.openxmlformats.org/officeDocument/2006/relationships/vmlDrawing" Target="../drawings/vmlDrawing50.vml"/><Relationship Id="rId7" Type="http://schemas.openxmlformats.org/officeDocument/2006/relationships/slideLayout" Target="../slideLayouts/slideLayout6.xml"/><Relationship Id="rId6" Type="http://schemas.openxmlformats.org/officeDocument/2006/relationships/image" Target="../media/image302.wmf"/><Relationship Id="rId5" Type="http://schemas.openxmlformats.org/officeDocument/2006/relationships/oleObject" Target="../embeddings/oleObject228.bin"/><Relationship Id="rId4" Type="http://schemas.openxmlformats.org/officeDocument/2006/relationships/image" Target="../media/image301.wmf"/><Relationship Id="rId3" Type="http://schemas.openxmlformats.org/officeDocument/2006/relationships/oleObject" Target="../embeddings/oleObject227.bin"/><Relationship Id="rId2" Type="http://schemas.openxmlformats.org/officeDocument/2006/relationships/image" Target="../media/image300.jpeg"/><Relationship Id="rId1" Type="http://schemas.openxmlformats.org/officeDocument/2006/relationships/image" Target="../media/image299.jpeg"/></Relationships>
</file>

<file path=ppt/slides/_rels/slide117.xml.rels><?xml version="1.0" encoding="UTF-8" standalone="yes"?>
<Relationships xmlns="http://schemas.openxmlformats.org/package/2006/relationships"><Relationship Id="rId9" Type="http://schemas.openxmlformats.org/officeDocument/2006/relationships/oleObject" Target="../embeddings/oleObject233.bin"/><Relationship Id="rId8" Type="http://schemas.openxmlformats.org/officeDocument/2006/relationships/image" Target="../media/image306.wmf"/><Relationship Id="rId7" Type="http://schemas.openxmlformats.org/officeDocument/2006/relationships/oleObject" Target="../embeddings/oleObject232.bin"/><Relationship Id="rId6" Type="http://schemas.openxmlformats.org/officeDocument/2006/relationships/image" Target="../media/image305.wmf"/><Relationship Id="rId5" Type="http://schemas.openxmlformats.org/officeDocument/2006/relationships/oleObject" Target="../embeddings/oleObject231.bin"/><Relationship Id="rId4" Type="http://schemas.openxmlformats.org/officeDocument/2006/relationships/image" Target="../media/image304.wmf"/><Relationship Id="rId3" Type="http://schemas.openxmlformats.org/officeDocument/2006/relationships/oleObject" Target="../embeddings/oleObject230.bin"/><Relationship Id="rId2" Type="http://schemas.openxmlformats.org/officeDocument/2006/relationships/image" Target="../media/image303.wmf"/><Relationship Id="rId13" Type="http://schemas.openxmlformats.org/officeDocument/2006/relationships/notesSlide" Target="../notesSlides/notesSlide109.xml"/><Relationship Id="rId12" Type="http://schemas.openxmlformats.org/officeDocument/2006/relationships/vmlDrawing" Target="../drawings/vmlDrawing51.vml"/><Relationship Id="rId11" Type="http://schemas.openxmlformats.org/officeDocument/2006/relationships/slideLayout" Target="../slideLayouts/slideLayout6.xml"/><Relationship Id="rId10" Type="http://schemas.openxmlformats.org/officeDocument/2006/relationships/image" Target="../media/image307.wmf"/><Relationship Id="rId1" Type="http://schemas.openxmlformats.org/officeDocument/2006/relationships/oleObject" Target="../embeddings/oleObject229.bin"/></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9" Type="http://schemas.openxmlformats.org/officeDocument/2006/relationships/oleObject" Target="../embeddings/oleObject237.bin"/><Relationship Id="rId8" Type="http://schemas.openxmlformats.org/officeDocument/2006/relationships/image" Target="../media/image312.wmf"/><Relationship Id="rId7" Type="http://schemas.openxmlformats.org/officeDocument/2006/relationships/oleObject" Target="../embeddings/oleObject236.bin"/><Relationship Id="rId6" Type="http://schemas.openxmlformats.org/officeDocument/2006/relationships/image" Target="../media/image311.wmf"/><Relationship Id="rId5" Type="http://schemas.openxmlformats.org/officeDocument/2006/relationships/oleObject" Target="../embeddings/oleObject235.bin"/><Relationship Id="rId4" Type="http://schemas.openxmlformats.org/officeDocument/2006/relationships/image" Target="../media/image310.wmf"/><Relationship Id="rId3" Type="http://schemas.openxmlformats.org/officeDocument/2006/relationships/oleObject" Target="../embeddings/oleObject234.bin"/><Relationship Id="rId2" Type="http://schemas.openxmlformats.org/officeDocument/2006/relationships/image" Target="../media/image309.jpeg"/><Relationship Id="rId17" Type="http://schemas.openxmlformats.org/officeDocument/2006/relationships/notesSlide" Target="../notesSlides/notesSlide111.xml"/><Relationship Id="rId16" Type="http://schemas.openxmlformats.org/officeDocument/2006/relationships/vmlDrawing" Target="../drawings/vmlDrawing52.vml"/><Relationship Id="rId15" Type="http://schemas.openxmlformats.org/officeDocument/2006/relationships/slideLayout" Target="../slideLayouts/slideLayout6.xml"/><Relationship Id="rId14" Type="http://schemas.openxmlformats.org/officeDocument/2006/relationships/image" Target="../media/image315.wmf"/><Relationship Id="rId13" Type="http://schemas.openxmlformats.org/officeDocument/2006/relationships/oleObject" Target="../embeddings/oleObject239.bin"/><Relationship Id="rId12" Type="http://schemas.openxmlformats.org/officeDocument/2006/relationships/image" Target="../media/image314.wmf"/><Relationship Id="rId11" Type="http://schemas.openxmlformats.org/officeDocument/2006/relationships/oleObject" Target="../embeddings/oleObject238.bin"/><Relationship Id="rId10" Type="http://schemas.openxmlformats.org/officeDocument/2006/relationships/image" Target="../media/image313.wmf"/><Relationship Id="rId1" Type="http://schemas.openxmlformats.org/officeDocument/2006/relationships/image" Target="../media/image30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20.jpeg"/></Relationships>
</file>

<file path=ppt/slides/_rels/slide120.xml.rels><?xml version="1.0" encoding="UTF-8" standalone="yes"?>
<Relationships xmlns="http://schemas.openxmlformats.org/package/2006/relationships"><Relationship Id="rId9" Type="http://schemas.openxmlformats.org/officeDocument/2006/relationships/oleObject" Target="../embeddings/oleObject244.bin"/><Relationship Id="rId8" Type="http://schemas.openxmlformats.org/officeDocument/2006/relationships/image" Target="../media/image319.wmf"/><Relationship Id="rId7" Type="http://schemas.openxmlformats.org/officeDocument/2006/relationships/oleObject" Target="../embeddings/oleObject243.bin"/><Relationship Id="rId6" Type="http://schemas.openxmlformats.org/officeDocument/2006/relationships/image" Target="../media/image318.wmf"/><Relationship Id="rId5" Type="http://schemas.openxmlformats.org/officeDocument/2006/relationships/oleObject" Target="../embeddings/oleObject242.bin"/><Relationship Id="rId40" Type="http://schemas.openxmlformats.org/officeDocument/2006/relationships/notesSlide" Target="../notesSlides/notesSlide112.xml"/><Relationship Id="rId4" Type="http://schemas.openxmlformats.org/officeDocument/2006/relationships/image" Target="../media/image317.wmf"/><Relationship Id="rId39" Type="http://schemas.openxmlformats.org/officeDocument/2006/relationships/vmlDrawing" Target="../drawings/vmlDrawing53.vml"/><Relationship Id="rId38" Type="http://schemas.openxmlformats.org/officeDocument/2006/relationships/slideLayout" Target="../slideLayouts/slideLayout6.xml"/><Relationship Id="rId37" Type="http://schemas.openxmlformats.org/officeDocument/2006/relationships/image" Target="../media/image334.jpeg"/><Relationship Id="rId36" Type="http://schemas.openxmlformats.org/officeDocument/2006/relationships/image" Target="../media/image333.wmf"/><Relationship Id="rId35" Type="http://schemas.openxmlformats.org/officeDocument/2006/relationships/oleObject" Target="../embeddings/oleObject257.bin"/><Relationship Id="rId34" Type="http://schemas.openxmlformats.org/officeDocument/2006/relationships/image" Target="../media/image332.wmf"/><Relationship Id="rId33" Type="http://schemas.openxmlformats.org/officeDocument/2006/relationships/oleObject" Target="../embeddings/oleObject256.bin"/><Relationship Id="rId32" Type="http://schemas.openxmlformats.org/officeDocument/2006/relationships/image" Target="../media/image331.wmf"/><Relationship Id="rId31" Type="http://schemas.openxmlformats.org/officeDocument/2006/relationships/oleObject" Target="../embeddings/oleObject255.bin"/><Relationship Id="rId30" Type="http://schemas.openxmlformats.org/officeDocument/2006/relationships/image" Target="../media/image330.wmf"/><Relationship Id="rId3" Type="http://schemas.openxmlformats.org/officeDocument/2006/relationships/oleObject" Target="../embeddings/oleObject241.bin"/><Relationship Id="rId29" Type="http://schemas.openxmlformats.org/officeDocument/2006/relationships/oleObject" Target="../embeddings/oleObject254.bin"/><Relationship Id="rId28" Type="http://schemas.openxmlformats.org/officeDocument/2006/relationships/image" Target="../media/image329.wmf"/><Relationship Id="rId27" Type="http://schemas.openxmlformats.org/officeDocument/2006/relationships/oleObject" Target="../embeddings/oleObject253.bin"/><Relationship Id="rId26" Type="http://schemas.openxmlformats.org/officeDocument/2006/relationships/image" Target="../media/image328.wmf"/><Relationship Id="rId25" Type="http://schemas.openxmlformats.org/officeDocument/2006/relationships/oleObject" Target="../embeddings/oleObject252.bin"/><Relationship Id="rId24" Type="http://schemas.openxmlformats.org/officeDocument/2006/relationships/image" Target="../media/image327.wmf"/><Relationship Id="rId23" Type="http://schemas.openxmlformats.org/officeDocument/2006/relationships/oleObject" Target="../embeddings/oleObject251.bin"/><Relationship Id="rId22" Type="http://schemas.openxmlformats.org/officeDocument/2006/relationships/image" Target="../media/image326.wmf"/><Relationship Id="rId21" Type="http://schemas.openxmlformats.org/officeDocument/2006/relationships/oleObject" Target="../embeddings/oleObject250.bin"/><Relationship Id="rId20" Type="http://schemas.openxmlformats.org/officeDocument/2006/relationships/image" Target="../media/image325.wmf"/><Relationship Id="rId2" Type="http://schemas.openxmlformats.org/officeDocument/2006/relationships/image" Target="../media/image316.wmf"/><Relationship Id="rId19" Type="http://schemas.openxmlformats.org/officeDocument/2006/relationships/oleObject" Target="../embeddings/oleObject249.bin"/><Relationship Id="rId18" Type="http://schemas.openxmlformats.org/officeDocument/2006/relationships/image" Target="../media/image324.wmf"/><Relationship Id="rId17" Type="http://schemas.openxmlformats.org/officeDocument/2006/relationships/oleObject" Target="../embeddings/oleObject248.bin"/><Relationship Id="rId16" Type="http://schemas.openxmlformats.org/officeDocument/2006/relationships/image" Target="../media/image323.wmf"/><Relationship Id="rId15" Type="http://schemas.openxmlformats.org/officeDocument/2006/relationships/oleObject" Target="../embeddings/oleObject247.bin"/><Relationship Id="rId14" Type="http://schemas.openxmlformats.org/officeDocument/2006/relationships/image" Target="../media/image322.wmf"/><Relationship Id="rId13" Type="http://schemas.openxmlformats.org/officeDocument/2006/relationships/oleObject" Target="../embeddings/oleObject246.bin"/><Relationship Id="rId12" Type="http://schemas.openxmlformats.org/officeDocument/2006/relationships/image" Target="../media/image321.wmf"/><Relationship Id="rId11" Type="http://schemas.openxmlformats.org/officeDocument/2006/relationships/oleObject" Target="../embeddings/oleObject245.bin"/><Relationship Id="rId10" Type="http://schemas.openxmlformats.org/officeDocument/2006/relationships/image" Target="../media/image320.wmf"/><Relationship Id="rId1" Type="http://schemas.openxmlformats.org/officeDocument/2006/relationships/oleObject" Target="../embeddings/oleObject240.bin"/></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4" Type="http://schemas.openxmlformats.org/officeDocument/2006/relationships/notesSlide" Target="../notesSlides/notesSlide113.xml"/><Relationship Id="rId3" Type="http://schemas.openxmlformats.org/officeDocument/2006/relationships/slideLayout" Target="../slideLayouts/slideLayout6.xml"/><Relationship Id="rId2" Type="http://schemas.openxmlformats.org/officeDocument/2006/relationships/image" Target="../media/image336.jpeg"/><Relationship Id="rId1" Type="http://schemas.openxmlformats.org/officeDocument/2006/relationships/image" Target="../media/image335.jpe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image" Target="../media/image337.jpeg"/></Relationships>
</file>

<file path=ppt/slides/_rels/slide124.xml.rels><?xml version="1.0" encoding="UTF-8" standalone="yes"?>
<Relationships xmlns="http://schemas.openxmlformats.org/package/2006/relationships"><Relationship Id="rId5" Type="http://schemas.openxmlformats.org/officeDocument/2006/relationships/notesSlide" Target="../notesSlides/notesSlide115.xml"/><Relationship Id="rId4" Type="http://schemas.openxmlformats.org/officeDocument/2006/relationships/vmlDrawing" Target="../drawings/vmlDrawing54.vml"/><Relationship Id="rId3" Type="http://schemas.openxmlformats.org/officeDocument/2006/relationships/slideLayout" Target="../slideLayouts/slideLayout6.xml"/><Relationship Id="rId2" Type="http://schemas.openxmlformats.org/officeDocument/2006/relationships/image" Target="../media/image338.wmf"/><Relationship Id="rId1" Type="http://schemas.openxmlformats.org/officeDocument/2006/relationships/oleObject" Target="../embeddings/oleObject258.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image" Target="../media/image339.jpeg"/></Relationships>
</file>

<file path=ppt/slides/_rels/slide13.xml.rels><?xml version="1.0" encoding="UTF-8" standalone="yes"?>
<Relationships xmlns="http://schemas.openxmlformats.org/package/2006/relationships"><Relationship Id="rId9" Type="http://schemas.openxmlformats.org/officeDocument/2006/relationships/image" Target="../media/image25.wmf"/><Relationship Id="rId8" Type="http://schemas.openxmlformats.org/officeDocument/2006/relationships/oleObject" Target="../embeddings/oleObject14.bin"/><Relationship Id="rId7" Type="http://schemas.openxmlformats.org/officeDocument/2006/relationships/image" Target="../media/image24.wmf"/><Relationship Id="rId6" Type="http://schemas.openxmlformats.org/officeDocument/2006/relationships/oleObject" Target="../embeddings/oleObject13.bin"/><Relationship Id="rId5" Type="http://schemas.openxmlformats.org/officeDocument/2006/relationships/image" Target="../media/image23.wmf"/><Relationship Id="rId4" Type="http://schemas.openxmlformats.org/officeDocument/2006/relationships/oleObject" Target="../embeddings/oleObject12.bin"/><Relationship Id="rId3" Type="http://schemas.openxmlformats.org/officeDocument/2006/relationships/image" Target="../media/image22.jpeg"/><Relationship Id="rId2" Type="http://schemas.openxmlformats.org/officeDocument/2006/relationships/image" Target="../media/image21.wmf"/><Relationship Id="rId12" Type="http://schemas.openxmlformats.org/officeDocument/2006/relationships/notesSlide" Target="../notesSlides/notesSlide11.xml"/><Relationship Id="rId11" Type="http://schemas.openxmlformats.org/officeDocument/2006/relationships/vmlDrawing" Target="../drawings/vmlDrawing6.vml"/><Relationship Id="rId10" Type="http://schemas.openxmlformats.org/officeDocument/2006/relationships/slideLayout" Target="../slideLayouts/slideLayout6.xml"/><Relationship Id="rId1"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9.wmf"/><Relationship Id="rId7" Type="http://schemas.openxmlformats.org/officeDocument/2006/relationships/oleObject" Target="../embeddings/oleObject18.bin"/><Relationship Id="rId6" Type="http://schemas.openxmlformats.org/officeDocument/2006/relationships/image" Target="../media/image28.wmf"/><Relationship Id="rId5" Type="http://schemas.openxmlformats.org/officeDocument/2006/relationships/oleObject" Target="../embeddings/oleObject17.bin"/><Relationship Id="rId4" Type="http://schemas.openxmlformats.org/officeDocument/2006/relationships/image" Target="../media/image27.wmf"/><Relationship Id="rId3" Type="http://schemas.openxmlformats.org/officeDocument/2006/relationships/oleObject" Target="../embeddings/oleObject16.bin"/><Relationship Id="rId2" Type="http://schemas.openxmlformats.org/officeDocument/2006/relationships/image" Target="../media/image26.wmf"/><Relationship Id="rId11" Type="http://schemas.openxmlformats.org/officeDocument/2006/relationships/notesSlide" Target="../notesSlides/notesSlide12.xml"/><Relationship Id="rId10" Type="http://schemas.openxmlformats.org/officeDocument/2006/relationships/vmlDrawing" Target="../drawings/vmlDrawing7.vml"/><Relationship Id="rId1"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30.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6.xml"/><Relationship Id="rId2" Type="http://schemas.openxmlformats.org/officeDocument/2006/relationships/image" Target="../media/image32.jpeg"/><Relationship Id="rId1" Type="http://schemas.openxmlformats.org/officeDocument/2006/relationships/image" Target="../media/image31.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6.xml"/><Relationship Id="rId2" Type="http://schemas.openxmlformats.org/officeDocument/2006/relationships/image" Target="../media/image34.jpeg"/><Relationship Id="rId1"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slide" Target="slide52.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19.xml"/><Relationship Id="rId5" Type="http://schemas.openxmlformats.org/officeDocument/2006/relationships/image" Target="../media/image4.png"/><Relationship Id="rId4" Type="http://schemas.openxmlformats.org/officeDocument/2006/relationships/slide" Target="slide15.xml"/><Relationship Id="rId3" Type="http://schemas.openxmlformats.org/officeDocument/2006/relationships/slide" Target="slide8.xml"/><Relationship Id="rId20" Type="http://schemas.openxmlformats.org/officeDocument/2006/relationships/slideLayout" Target="../slideLayouts/slideLayout19.xml"/><Relationship Id="rId2" Type="http://schemas.openxmlformats.org/officeDocument/2006/relationships/slide" Target="slide4.xml"/><Relationship Id="rId19" Type="http://schemas.openxmlformats.org/officeDocument/2006/relationships/slide" Target="slide121.xml"/><Relationship Id="rId18" Type="http://schemas.openxmlformats.org/officeDocument/2006/relationships/slide" Target="slide113.xml"/><Relationship Id="rId17" Type="http://schemas.openxmlformats.org/officeDocument/2006/relationships/slide" Target="slide101.xml"/><Relationship Id="rId16" Type="http://schemas.openxmlformats.org/officeDocument/2006/relationships/slide" Target="slide96.xml"/><Relationship Id="rId15" Type="http://schemas.openxmlformats.org/officeDocument/2006/relationships/slide" Target="slide92.xml"/><Relationship Id="rId14" Type="http://schemas.openxmlformats.org/officeDocument/2006/relationships/slide" Target="slide86.xml"/><Relationship Id="rId13" Type="http://schemas.openxmlformats.org/officeDocument/2006/relationships/slide" Target="slide85.xml"/><Relationship Id="rId12" Type="http://schemas.openxmlformats.org/officeDocument/2006/relationships/slide" Target="slide69.xml"/><Relationship Id="rId11" Type="http://schemas.openxmlformats.org/officeDocument/2006/relationships/slide" Target="slide68.xml"/><Relationship Id="rId10" Type="http://schemas.openxmlformats.org/officeDocument/2006/relationships/slide" Target="slide61.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image" Target="../media/image35.jpeg"/></Relationships>
</file>

<file path=ppt/slides/_rels/slide21.xml.rels><?xml version="1.0" encoding="UTF-8" standalone="yes"?>
<Relationships xmlns="http://schemas.openxmlformats.org/package/2006/relationships"><Relationship Id="rId9" Type="http://schemas.openxmlformats.org/officeDocument/2006/relationships/vmlDrawing" Target="../drawings/vmlDrawing8.vml"/><Relationship Id="rId8" Type="http://schemas.openxmlformats.org/officeDocument/2006/relationships/slideLayout" Target="../slideLayouts/slideLayout6.xml"/><Relationship Id="rId7" Type="http://schemas.openxmlformats.org/officeDocument/2006/relationships/image" Target="../media/image39.wmf"/><Relationship Id="rId6" Type="http://schemas.openxmlformats.org/officeDocument/2006/relationships/oleObject" Target="../embeddings/oleObject21.bin"/><Relationship Id="rId5" Type="http://schemas.openxmlformats.org/officeDocument/2006/relationships/image" Target="../media/image38.wmf"/><Relationship Id="rId4" Type="http://schemas.openxmlformats.org/officeDocument/2006/relationships/oleObject" Target="../embeddings/oleObject20.bin"/><Relationship Id="rId3" Type="http://schemas.openxmlformats.org/officeDocument/2006/relationships/image" Target="../media/image37.wmf"/><Relationship Id="rId2" Type="http://schemas.openxmlformats.org/officeDocument/2006/relationships/oleObject" Target="../embeddings/oleObject19.bin"/><Relationship Id="rId10" Type="http://schemas.openxmlformats.org/officeDocument/2006/relationships/notesSlide" Target="../notesSlides/notesSlide18.xml"/><Relationship Id="rId1" Type="http://schemas.openxmlformats.org/officeDocument/2006/relationships/image" Target="../media/image36.jpeg"/></Relationships>
</file>

<file path=ppt/slides/_rels/slide22.xml.rels><?xml version="1.0" encoding="UTF-8" standalone="yes"?>
<Relationships xmlns="http://schemas.openxmlformats.org/package/2006/relationships"><Relationship Id="rId9" Type="http://schemas.openxmlformats.org/officeDocument/2006/relationships/oleObject" Target="../embeddings/oleObject26.bin"/><Relationship Id="rId8" Type="http://schemas.openxmlformats.org/officeDocument/2006/relationships/image" Target="../media/image43.wmf"/><Relationship Id="rId7" Type="http://schemas.openxmlformats.org/officeDocument/2006/relationships/oleObject" Target="../embeddings/oleObject25.bin"/><Relationship Id="rId6" Type="http://schemas.openxmlformats.org/officeDocument/2006/relationships/image" Target="../media/image42.wmf"/><Relationship Id="rId5" Type="http://schemas.openxmlformats.org/officeDocument/2006/relationships/oleObject" Target="../embeddings/oleObject24.bin"/><Relationship Id="rId4" Type="http://schemas.openxmlformats.org/officeDocument/2006/relationships/image" Target="../media/image41.wmf"/><Relationship Id="rId3" Type="http://schemas.openxmlformats.org/officeDocument/2006/relationships/oleObject" Target="../embeddings/oleObject23.bin"/><Relationship Id="rId25" Type="http://schemas.openxmlformats.org/officeDocument/2006/relationships/notesSlide" Target="../notesSlides/notesSlide19.xml"/><Relationship Id="rId24" Type="http://schemas.openxmlformats.org/officeDocument/2006/relationships/vmlDrawing" Target="../drawings/vmlDrawing9.vml"/><Relationship Id="rId23" Type="http://schemas.openxmlformats.org/officeDocument/2006/relationships/slideLayout" Target="../slideLayouts/slideLayout6.xml"/><Relationship Id="rId22" Type="http://schemas.openxmlformats.org/officeDocument/2006/relationships/image" Target="../media/image50.wmf"/><Relationship Id="rId21" Type="http://schemas.openxmlformats.org/officeDocument/2006/relationships/oleObject" Target="../embeddings/oleObject32.bin"/><Relationship Id="rId20" Type="http://schemas.openxmlformats.org/officeDocument/2006/relationships/image" Target="../media/image49.wmf"/><Relationship Id="rId2" Type="http://schemas.openxmlformats.org/officeDocument/2006/relationships/image" Target="../media/image40.wmf"/><Relationship Id="rId19" Type="http://schemas.openxmlformats.org/officeDocument/2006/relationships/oleObject" Target="../embeddings/oleObject31.bin"/><Relationship Id="rId18" Type="http://schemas.openxmlformats.org/officeDocument/2006/relationships/image" Target="../media/image48.wmf"/><Relationship Id="rId17" Type="http://schemas.openxmlformats.org/officeDocument/2006/relationships/oleObject" Target="../embeddings/oleObject30.bin"/><Relationship Id="rId16" Type="http://schemas.openxmlformats.org/officeDocument/2006/relationships/image" Target="../media/image47.wmf"/><Relationship Id="rId15" Type="http://schemas.openxmlformats.org/officeDocument/2006/relationships/oleObject" Target="../embeddings/oleObject29.bin"/><Relationship Id="rId14" Type="http://schemas.openxmlformats.org/officeDocument/2006/relationships/image" Target="../media/image46.wmf"/><Relationship Id="rId13" Type="http://schemas.openxmlformats.org/officeDocument/2006/relationships/oleObject" Target="../embeddings/oleObject28.bin"/><Relationship Id="rId12" Type="http://schemas.openxmlformats.org/officeDocument/2006/relationships/image" Target="../media/image45.wmf"/><Relationship Id="rId11" Type="http://schemas.openxmlformats.org/officeDocument/2006/relationships/oleObject" Target="../embeddings/oleObject27.bin"/><Relationship Id="rId10" Type="http://schemas.openxmlformats.org/officeDocument/2006/relationships/image" Target="../media/image44.wmf"/><Relationship Id="rId1"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51.jpeg"/></Relationships>
</file>

<file path=ppt/slides/_rels/slide24.xml.rels><?xml version="1.0" encoding="UTF-8" standalone="yes"?>
<Relationships xmlns="http://schemas.openxmlformats.org/package/2006/relationships"><Relationship Id="rId9" Type="http://schemas.openxmlformats.org/officeDocument/2006/relationships/oleObject" Target="../embeddings/oleObject37.bin"/><Relationship Id="rId8" Type="http://schemas.openxmlformats.org/officeDocument/2006/relationships/image" Target="../media/image55.wmf"/><Relationship Id="rId7" Type="http://schemas.openxmlformats.org/officeDocument/2006/relationships/oleObject" Target="../embeddings/oleObject36.bin"/><Relationship Id="rId6" Type="http://schemas.openxmlformats.org/officeDocument/2006/relationships/image" Target="../media/image54.wmf"/><Relationship Id="rId5" Type="http://schemas.openxmlformats.org/officeDocument/2006/relationships/oleObject" Target="../embeddings/oleObject35.bin"/><Relationship Id="rId4" Type="http://schemas.openxmlformats.org/officeDocument/2006/relationships/image" Target="../media/image53.wmf"/><Relationship Id="rId3" Type="http://schemas.openxmlformats.org/officeDocument/2006/relationships/oleObject" Target="../embeddings/oleObject34.bin"/><Relationship Id="rId2" Type="http://schemas.openxmlformats.org/officeDocument/2006/relationships/image" Target="../media/image52.wmf"/><Relationship Id="rId15" Type="http://schemas.openxmlformats.org/officeDocument/2006/relationships/notesSlide" Target="../notesSlides/notesSlide21.xml"/><Relationship Id="rId14" Type="http://schemas.openxmlformats.org/officeDocument/2006/relationships/vmlDrawing" Target="../drawings/vmlDrawing10.vml"/><Relationship Id="rId13" Type="http://schemas.openxmlformats.org/officeDocument/2006/relationships/slideLayout" Target="../slideLayouts/slideLayout6.xml"/><Relationship Id="rId12" Type="http://schemas.openxmlformats.org/officeDocument/2006/relationships/image" Target="../media/image57.wmf"/><Relationship Id="rId11" Type="http://schemas.openxmlformats.org/officeDocument/2006/relationships/oleObject" Target="../embeddings/oleObject38.bin"/><Relationship Id="rId10" Type="http://schemas.openxmlformats.org/officeDocument/2006/relationships/image" Target="../media/image56.wmf"/><Relationship Id="rId1" Type="http://schemas.openxmlformats.org/officeDocument/2006/relationships/oleObject" Target="../embeddings/oleObject33.bin"/></Relationships>
</file>

<file path=ppt/slides/_rels/slide25.xml.rels><?xml version="1.0" encoding="UTF-8" standalone="yes"?>
<Relationships xmlns="http://schemas.openxmlformats.org/package/2006/relationships"><Relationship Id="rId9" Type="http://schemas.openxmlformats.org/officeDocument/2006/relationships/oleObject" Target="../embeddings/oleObject43.bin"/><Relationship Id="rId8" Type="http://schemas.openxmlformats.org/officeDocument/2006/relationships/image" Target="../media/image61.wmf"/><Relationship Id="rId7" Type="http://schemas.openxmlformats.org/officeDocument/2006/relationships/oleObject" Target="../embeddings/oleObject42.bin"/><Relationship Id="rId6" Type="http://schemas.openxmlformats.org/officeDocument/2006/relationships/image" Target="../media/image60.wmf"/><Relationship Id="rId5" Type="http://schemas.openxmlformats.org/officeDocument/2006/relationships/oleObject" Target="../embeddings/oleObject41.bin"/><Relationship Id="rId4" Type="http://schemas.openxmlformats.org/officeDocument/2006/relationships/image" Target="../media/image59.wmf"/><Relationship Id="rId3" Type="http://schemas.openxmlformats.org/officeDocument/2006/relationships/oleObject" Target="../embeddings/oleObject40.bin"/><Relationship Id="rId2" Type="http://schemas.openxmlformats.org/officeDocument/2006/relationships/image" Target="../media/image58.wmf"/><Relationship Id="rId17" Type="http://schemas.openxmlformats.org/officeDocument/2006/relationships/notesSlide" Target="../notesSlides/notesSlide22.xml"/><Relationship Id="rId16" Type="http://schemas.openxmlformats.org/officeDocument/2006/relationships/vmlDrawing" Target="../drawings/vmlDrawing11.vml"/><Relationship Id="rId15" Type="http://schemas.openxmlformats.org/officeDocument/2006/relationships/slideLayout" Target="../slideLayouts/slideLayout6.xml"/><Relationship Id="rId14" Type="http://schemas.openxmlformats.org/officeDocument/2006/relationships/image" Target="../media/image64.wmf"/><Relationship Id="rId13" Type="http://schemas.openxmlformats.org/officeDocument/2006/relationships/oleObject" Target="../embeddings/oleObject45.bin"/><Relationship Id="rId12" Type="http://schemas.openxmlformats.org/officeDocument/2006/relationships/image" Target="../media/image63.wmf"/><Relationship Id="rId11" Type="http://schemas.openxmlformats.org/officeDocument/2006/relationships/oleObject" Target="../embeddings/oleObject44.bin"/><Relationship Id="rId10" Type="http://schemas.openxmlformats.org/officeDocument/2006/relationships/image" Target="../media/image62.wmf"/><Relationship Id="rId1" Type="http://schemas.openxmlformats.org/officeDocument/2006/relationships/oleObject" Target="../embeddings/oleObject3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image" Target="../media/image65.jpeg"/></Relationships>
</file>

<file path=ppt/slides/_rels/slide27.xml.rels><?xml version="1.0" encoding="UTF-8" standalone="yes"?>
<Relationships xmlns="http://schemas.openxmlformats.org/package/2006/relationships"><Relationship Id="rId9" Type="http://schemas.openxmlformats.org/officeDocument/2006/relationships/image" Target="../media/image70.wmf"/><Relationship Id="rId8" Type="http://schemas.openxmlformats.org/officeDocument/2006/relationships/oleObject" Target="../embeddings/oleObject49.bin"/><Relationship Id="rId7" Type="http://schemas.openxmlformats.org/officeDocument/2006/relationships/image" Target="../media/image69.wmf"/><Relationship Id="rId6" Type="http://schemas.openxmlformats.org/officeDocument/2006/relationships/oleObject" Target="../embeddings/oleObject48.bin"/><Relationship Id="rId5" Type="http://schemas.openxmlformats.org/officeDocument/2006/relationships/image" Target="../media/image68.wmf"/><Relationship Id="rId4" Type="http://schemas.openxmlformats.org/officeDocument/2006/relationships/oleObject" Target="../embeddings/oleObject47.bin"/><Relationship Id="rId3" Type="http://schemas.openxmlformats.org/officeDocument/2006/relationships/image" Target="../media/image67.wmf"/><Relationship Id="rId2" Type="http://schemas.openxmlformats.org/officeDocument/2006/relationships/oleObject" Target="../embeddings/oleObject46.bin"/><Relationship Id="rId16" Type="http://schemas.openxmlformats.org/officeDocument/2006/relationships/notesSlide" Target="../notesSlides/notesSlide24.xml"/><Relationship Id="rId15" Type="http://schemas.openxmlformats.org/officeDocument/2006/relationships/vmlDrawing" Target="../drawings/vmlDrawing12.vml"/><Relationship Id="rId14" Type="http://schemas.openxmlformats.org/officeDocument/2006/relationships/slideLayout" Target="../slideLayouts/slideLayout6.xml"/><Relationship Id="rId13" Type="http://schemas.openxmlformats.org/officeDocument/2006/relationships/image" Target="../media/image72.wmf"/><Relationship Id="rId12" Type="http://schemas.openxmlformats.org/officeDocument/2006/relationships/oleObject" Target="../embeddings/oleObject51.bin"/><Relationship Id="rId11" Type="http://schemas.openxmlformats.org/officeDocument/2006/relationships/image" Target="../media/image71.wmf"/><Relationship Id="rId10" Type="http://schemas.openxmlformats.org/officeDocument/2006/relationships/oleObject" Target="../embeddings/oleObject50.bin"/><Relationship Id="rId1" Type="http://schemas.openxmlformats.org/officeDocument/2006/relationships/image" Target="../media/image66.jpeg"/></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76.wmf"/><Relationship Id="rId7" Type="http://schemas.openxmlformats.org/officeDocument/2006/relationships/oleObject" Target="../embeddings/oleObject55.bin"/><Relationship Id="rId6" Type="http://schemas.openxmlformats.org/officeDocument/2006/relationships/image" Target="../media/image75.wmf"/><Relationship Id="rId5" Type="http://schemas.openxmlformats.org/officeDocument/2006/relationships/oleObject" Target="../embeddings/oleObject54.bin"/><Relationship Id="rId4" Type="http://schemas.openxmlformats.org/officeDocument/2006/relationships/image" Target="../media/image74.wmf"/><Relationship Id="rId3" Type="http://schemas.openxmlformats.org/officeDocument/2006/relationships/oleObject" Target="../embeddings/oleObject53.bin"/><Relationship Id="rId2" Type="http://schemas.openxmlformats.org/officeDocument/2006/relationships/image" Target="../media/image73.wmf"/><Relationship Id="rId11" Type="http://schemas.openxmlformats.org/officeDocument/2006/relationships/notesSlide" Target="../notesSlides/notesSlide25.xml"/><Relationship Id="rId10" Type="http://schemas.openxmlformats.org/officeDocument/2006/relationships/vmlDrawing" Target="../drawings/vmlDrawing13.vml"/><Relationship Id="rId1" Type="http://schemas.openxmlformats.org/officeDocument/2006/relationships/oleObject" Target="../embeddings/oleObject52.bin"/></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6.xml"/><Relationship Id="rId2" Type="http://schemas.openxmlformats.org/officeDocument/2006/relationships/image" Target="../media/image78.jpeg"/><Relationship Id="rId1" Type="http://schemas.openxmlformats.org/officeDocument/2006/relationships/image" Target="../media/image7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image" Target="../media/image7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vmlDrawing" Target="../drawings/vmlDrawing14.vml"/><Relationship Id="rId3" Type="http://schemas.openxmlformats.org/officeDocument/2006/relationships/slideLayout" Target="../slideLayouts/slideLayout6.xml"/><Relationship Id="rId2" Type="http://schemas.openxmlformats.org/officeDocument/2006/relationships/image" Target="../media/image80.wmf"/><Relationship Id="rId1" Type="http://schemas.openxmlformats.org/officeDocument/2006/relationships/oleObject" Target="../embeddings/oleObject56.bin"/></Relationships>
</file>

<file path=ppt/slides/_rels/slide33.xml.rels><?xml version="1.0" encoding="UTF-8" standalone="yes"?>
<Relationships xmlns="http://schemas.openxmlformats.org/package/2006/relationships"><Relationship Id="rId9" Type="http://schemas.openxmlformats.org/officeDocument/2006/relationships/image" Target="../media/image85.wmf"/><Relationship Id="rId8" Type="http://schemas.openxmlformats.org/officeDocument/2006/relationships/oleObject" Target="../embeddings/oleObject60.bin"/><Relationship Id="rId7" Type="http://schemas.openxmlformats.org/officeDocument/2006/relationships/image" Target="../media/image84.wmf"/><Relationship Id="rId6" Type="http://schemas.openxmlformats.org/officeDocument/2006/relationships/oleObject" Target="../embeddings/oleObject59.bin"/><Relationship Id="rId5" Type="http://schemas.openxmlformats.org/officeDocument/2006/relationships/image" Target="../media/image83.wmf"/><Relationship Id="rId4" Type="http://schemas.openxmlformats.org/officeDocument/2006/relationships/oleObject" Target="../embeddings/oleObject58.bin"/><Relationship Id="rId3" Type="http://schemas.openxmlformats.org/officeDocument/2006/relationships/image" Target="../media/image82.wmf"/><Relationship Id="rId2" Type="http://schemas.openxmlformats.org/officeDocument/2006/relationships/oleObject" Target="../embeddings/oleObject57.bin"/><Relationship Id="rId12" Type="http://schemas.openxmlformats.org/officeDocument/2006/relationships/notesSlide" Target="../notesSlides/notesSlide30.xml"/><Relationship Id="rId11" Type="http://schemas.openxmlformats.org/officeDocument/2006/relationships/vmlDrawing" Target="../drawings/vmlDrawing15.vml"/><Relationship Id="rId10" Type="http://schemas.openxmlformats.org/officeDocument/2006/relationships/slideLayout" Target="../slideLayouts/slideLayout6.xml"/><Relationship Id="rId1" Type="http://schemas.openxmlformats.org/officeDocument/2006/relationships/image" Target="../media/image81.jpeg"/></Relationships>
</file>

<file path=ppt/slides/_rels/slide34.xml.rels><?xml version="1.0" encoding="UTF-8" standalone="yes"?>
<Relationships xmlns="http://schemas.openxmlformats.org/package/2006/relationships"><Relationship Id="rId9" Type="http://schemas.openxmlformats.org/officeDocument/2006/relationships/oleObject" Target="../embeddings/oleObject65.bin"/><Relationship Id="rId8" Type="http://schemas.openxmlformats.org/officeDocument/2006/relationships/image" Target="../media/image89.wmf"/><Relationship Id="rId7" Type="http://schemas.openxmlformats.org/officeDocument/2006/relationships/oleObject" Target="../embeddings/oleObject64.bin"/><Relationship Id="rId6" Type="http://schemas.openxmlformats.org/officeDocument/2006/relationships/image" Target="../media/image88.wmf"/><Relationship Id="rId5" Type="http://schemas.openxmlformats.org/officeDocument/2006/relationships/oleObject" Target="../embeddings/oleObject63.bin"/><Relationship Id="rId4" Type="http://schemas.openxmlformats.org/officeDocument/2006/relationships/image" Target="../media/image87.wmf"/><Relationship Id="rId3" Type="http://schemas.openxmlformats.org/officeDocument/2006/relationships/oleObject" Target="../embeddings/oleObject62.bin"/><Relationship Id="rId2" Type="http://schemas.openxmlformats.org/officeDocument/2006/relationships/image" Target="../media/image86.wmf"/><Relationship Id="rId16" Type="http://schemas.openxmlformats.org/officeDocument/2006/relationships/notesSlide" Target="../notesSlides/notesSlide31.xml"/><Relationship Id="rId15" Type="http://schemas.openxmlformats.org/officeDocument/2006/relationships/vmlDrawing" Target="../drawings/vmlDrawing16.vml"/><Relationship Id="rId14" Type="http://schemas.openxmlformats.org/officeDocument/2006/relationships/slideLayout" Target="../slideLayouts/slideLayout6.xml"/><Relationship Id="rId13" Type="http://schemas.openxmlformats.org/officeDocument/2006/relationships/image" Target="../media/image92.jpeg"/><Relationship Id="rId12" Type="http://schemas.openxmlformats.org/officeDocument/2006/relationships/image" Target="../media/image91.wmf"/><Relationship Id="rId11" Type="http://schemas.openxmlformats.org/officeDocument/2006/relationships/oleObject" Target="../embeddings/oleObject66.bin"/><Relationship Id="rId10" Type="http://schemas.openxmlformats.org/officeDocument/2006/relationships/image" Target="../media/image90.wmf"/><Relationship Id="rId1" Type="http://schemas.openxmlformats.org/officeDocument/2006/relationships/oleObject" Target="../embeddings/oleObject6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9" Type="http://schemas.openxmlformats.org/officeDocument/2006/relationships/oleObject" Target="../embeddings/oleObject70.bin"/><Relationship Id="rId8" Type="http://schemas.openxmlformats.org/officeDocument/2006/relationships/image" Target="../media/image97.wmf"/><Relationship Id="rId7" Type="http://schemas.openxmlformats.org/officeDocument/2006/relationships/oleObject" Target="../embeddings/oleObject69.bin"/><Relationship Id="rId6" Type="http://schemas.openxmlformats.org/officeDocument/2006/relationships/image" Target="../media/image96.wmf"/><Relationship Id="rId5" Type="http://schemas.openxmlformats.org/officeDocument/2006/relationships/oleObject" Target="../embeddings/oleObject68.bin"/><Relationship Id="rId4" Type="http://schemas.openxmlformats.org/officeDocument/2006/relationships/image" Target="../media/image95.wmf"/><Relationship Id="rId3" Type="http://schemas.openxmlformats.org/officeDocument/2006/relationships/oleObject" Target="../embeddings/oleObject67.bin"/><Relationship Id="rId2" Type="http://schemas.openxmlformats.org/officeDocument/2006/relationships/image" Target="../media/image94.jpeg"/><Relationship Id="rId15" Type="http://schemas.openxmlformats.org/officeDocument/2006/relationships/notesSlide" Target="../notesSlides/notesSlide33.xml"/><Relationship Id="rId14" Type="http://schemas.openxmlformats.org/officeDocument/2006/relationships/vmlDrawing" Target="../drawings/vmlDrawing17.vml"/><Relationship Id="rId13" Type="http://schemas.openxmlformats.org/officeDocument/2006/relationships/slideLayout" Target="../slideLayouts/slideLayout6.xml"/><Relationship Id="rId12" Type="http://schemas.openxmlformats.org/officeDocument/2006/relationships/image" Target="../media/image99.wmf"/><Relationship Id="rId11" Type="http://schemas.openxmlformats.org/officeDocument/2006/relationships/oleObject" Target="../embeddings/oleObject71.bin"/><Relationship Id="rId10" Type="http://schemas.openxmlformats.org/officeDocument/2006/relationships/image" Target="../media/image98.wmf"/><Relationship Id="rId1" Type="http://schemas.openxmlformats.org/officeDocument/2006/relationships/image" Target="../media/image93.jpeg"/></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103.wmf"/><Relationship Id="rId7" Type="http://schemas.openxmlformats.org/officeDocument/2006/relationships/oleObject" Target="../embeddings/oleObject75.bin"/><Relationship Id="rId6" Type="http://schemas.openxmlformats.org/officeDocument/2006/relationships/image" Target="../media/image102.wmf"/><Relationship Id="rId5" Type="http://schemas.openxmlformats.org/officeDocument/2006/relationships/oleObject" Target="../embeddings/oleObject74.bin"/><Relationship Id="rId4" Type="http://schemas.openxmlformats.org/officeDocument/2006/relationships/image" Target="../media/image101.wmf"/><Relationship Id="rId3" Type="http://schemas.openxmlformats.org/officeDocument/2006/relationships/oleObject" Target="../embeddings/oleObject73.bin"/><Relationship Id="rId2" Type="http://schemas.openxmlformats.org/officeDocument/2006/relationships/image" Target="../media/image100.wmf"/><Relationship Id="rId11" Type="http://schemas.openxmlformats.org/officeDocument/2006/relationships/notesSlide" Target="../notesSlides/notesSlide34.xml"/><Relationship Id="rId10" Type="http://schemas.openxmlformats.org/officeDocument/2006/relationships/vmlDrawing" Target="../drawings/vmlDrawing18.vml"/><Relationship Id="rId1" Type="http://schemas.openxmlformats.org/officeDocument/2006/relationships/oleObject" Target="../embeddings/oleObject72.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image" Target="../media/image104.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vmlDrawing" Target="../drawings/vmlDrawing1.vml"/><Relationship Id="rId3" Type="http://schemas.openxmlformats.org/officeDocument/2006/relationships/slideLayout" Target="../slideLayouts/slideLayout6.xml"/><Relationship Id="rId2" Type="http://schemas.openxmlformats.org/officeDocument/2006/relationships/image" Target="../media/image5.w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image" Target="../media/image105.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image" Target="../media/image106.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42.xml"/><Relationship Id="rId6" Type="http://schemas.openxmlformats.org/officeDocument/2006/relationships/vmlDrawing" Target="../drawings/vmlDrawing19.vml"/><Relationship Id="rId5" Type="http://schemas.openxmlformats.org/officeDocument/2006/relationships/slideLayout" Target="../slideLayouts/slideLayout6.xml"/><Relationship Id="rId4" Type="http://schemas.openxmlformats.org/officeDocument/2006/relationships/image" Target="../media/image108.wmf"/><Relationship Id="rId3" Type="http://schemas.openxmlformats.org/officeDocument/2006/relationships/oleObject" Target="../embeddings/oleObject77.bin"/><Relationship Id="rId2" Type="http://schemas.openxmlformats.org/officeDocument/2006/relationships/image" Target="../media/image107.wmf"/><Relationship Id="rId1" Type="http://schemas.openxmlformats.org/officeDocument/2006/relationships/oleObject" Target="../embeddings/oleObject76.bin"/></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vmlDrawing" Target="../drawings/vmlDrawing20.vml"/><Relationship Id="rId3" Type="http://schemas.openxmlformats.org/officeDocument/2006/relationships/slideLayout" Target="../slideLayouts/slideLayout6.xml"/><Relationship Id="rId2" Type="http://schemas.openxmlformats.org/officeDocument/2006/relationships/image" Target="../media/image109.wmf"/><Relationship Id="rId1" Type="http://schemas.openxmlformats.org/officeDocument/2006/relationships/oleObject" Target="../embeddings/oleObject78.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image" Target="../media/image110.jpe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vmlDrawing" Target="../drawings/vmlDrawing21.vml"/><Relationship Id="rId3" Type="http://schemas.openxmlformats.org/officeDocument/2006/relationships/slideLayout" Target="../slideLayouts/slideLayout6.xml"/><Relationship Id="rId2" Type="http://schemas.openxmlformats.org/officeDocument/2006/relationships/image" Target="../media/image111.wmf"/><Relationship Id="rId1" Type="http://schemas.openxmlformats.org/officeDocument/2006/relationships/oleObject" Target="../embeddings/oleObject79.bin"/></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vmlDrawing" Target="../drawings/vmlDrawing2.vml"/><Relationship Id="rId4" Type="http://schemas.openxmlformats.org/officeDocument/2006/relationships/slideLayout" Target="../slideLayouts/slideLayout6.xml"/><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9" Type="http://schemas.openxmlformats.org/officeDocument/2006/relationships/oleObject" Target="../embeddings/oleObject84.bin"/><Relationship Id="rId8" Type="http://schemas.openxmlformats.org/officeDocument/2006/relationships/image" Target="../media/image115.wmf"/><Relationship Id="rId7" Type="http://schemas.openxmlformats.org/officeDocument/2006/relationships/oleObject" Target="../embeddings/oleObject83.bin"/><Relationship Id="rId6" Type="http://schemas.openxmlformats.org/officeDocument/2006/relationships/image" Target="../media/image114.wmf"/><Relationship Id="rId5" Type="http://schemas.openxmlformats.org/officeDocument/2006/relationships/oleObject" Target="../embeddings/oleObject82.bin"/><Relationship Id="rId4" Type="http://schemas.openxmlformats.org/officeDocument/2006/relationships/image" Target="../media/image113.wmf"/><Relationship Id="rId3" Type="http://schemas.openxmlformats.org/officeDocument/2006/relationships/oleObject" Target="../embeddings/oleObject81.bin"/><Relationship Id="rId2" Type="http://schemas.openxmlformats.org/officeDocument/2006/relationships/image" Target="../media/image112.wmf"/><Relationship Id="rId13" Type="http://schemas.openxmlformats.org/officeDocument/2006/relationships/notesSlide" Target="../notesSlides/notesSlide46.xml"/><Relationship Id="rId12" Type="http://schemas.openxmlformats.org/officeDocument/2006/relationships/vmlDrawing" Target="../drawings/vmlDrawing22.vml"/><Relationship Id="rId11" Type="http://schemas.openxmlformats.org/officeDocument/2006/relationships/slideLayout" Target="../slideLayouts/slideLayout6.xml"/><Relationship Id="rId10" Type="http://schemas.openxmlformats.org/officeDocument/2006/relationships/image" Target="../media/image116.wmf"/><Relationship Id="rId1" Type="http://schemas.openxmlformats.org/officeDocument/2006/relationships/oleObject" Target="../embeddings/oleObject80.bin"/></Relationships>
</file>

<file path=ppt/slides/_rels/slide51.xml.rels><?xml version="1.0" encoding="UTF-8" standalone="yes"?>
<Relationships xmlns="http://schemas.openxmlformats.org/package/2006/relationships"><Relationship Id="rId7" Type="http://schemas.openxmlformats.org/officeDocument/2006/relationships/notesSlide" Target="../notesSlides/notesSlide47.xml"/><Relationship Id="rId6" Type="http://schemas.openxmlformats.org/officeDocument/2006/relationships/vmlDrawing" Target="../drawings/vmlDrawing23.vml"/><Relationship Id="rId5" Type="http://schemas.openxmlformats.org/officeDocument/2006/relationships/slideLayout" Target="../slideLayouts/slideLayout6.xml"/><Relationship Id="rId4" Type="http://schemas.openxmlformats.org/officeDocument/2006/relationships/image" Target="../media/image118.wmf"/><Relationship Id="rId3" Type="http://schemas.openxmlformats.org/officeDocument/2006/relationships/oleObject" Target="../embeddings/oleObject86.bin"/><Relationship Id="rId2" Type="http://schemas.openxmlformats.org/officeDocument/2006/relationships/image" Target="../media/image117.wmf"/><Relationship Id="rId1" Type="http://schemas.openxmlformats.org/officeDocument/2006/relationships/oleObject" Target="../embeddings/oleObject85.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image" Target="../media/image119.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image" Target="../media/image120.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image" Target="../media/image121.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image" Target="../media/image122.jpeg"/></Relationships>
</file>

<file path=ppt/slides/_rels/slide5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127.jpeg"/><Relationship Id="rId7" Type="http://schemas.openxmlformats.org/officeDocument/2006/relationships/image" Target="../media/image126.wmf"/><Relationship Id="rId6" Type="http://schemas.openxmlformats.org/officeDocument/2006/relationships/oleObject" Target="../embeddings/oleObject89.bin"/><Relationship Id="rId5" Type="http://schemas.openxmlformats.org/officeDocument/2006/relationships/image" Target="../media/image125.wmf"/><Relationship Id="rId4" Type="http://schemas.openxmlformats.org/officeDocument/2006/relationships/oleObject" Target="../embeddings/oleObject88.bin"/><Relationship Id="rId3" Type="http://schemas.openxmlformats.org/officeDocument/2006/relationships/image" Target="../media/image124.wmf"/><Relationship Id="rId2" Type="http://schemas.openxmlformats.org/officeDocument/2006/relationships/oleObject" Target="../embeddings/oleObject87.bin"/><Relationship Id="rId11" Type="http://schemas.openxmlformats.org/officeDocument/2006/relationships/notesSlide" Target="../notesSlides/notesSlide53.xml"/><Relationship Id="rId10" Type="http://schemas.openxmlformats.org/officeDocument/2006/relationships/vmlDrawing" Target="../drawings/vmlDrawing24.vml"/><Relationship Id="rId1" Type="http://schemas.openxmlformats.org/officeDocument/2006/relationships/image" Target="../media/image123.jpeg"/></Relationships>
</file>

<file path=ppt/slides/_rels/slide58.xml.rels><?xml version="1.0" encoding="UTF-8" standalone="yes"?>
<Relationships xmlns="http://schemas.openxmlformats.org/package/2006/relationships"><Relationship Id="rId8" Type="http://schemas.openxmlformats.org/officeDocument/2006/relationships/notesSlide" Target="../notesSlides/notesSlide54.xml"/><Relationship Id="rId7" Type="http://schemas.openxmlformats.org/officeDocument/2006/relationships/vmlDrawing" Target="../drawings/vmlDrawing25.vml"/><Relationship Id="rId6" Type="http://schemas.openxmlformats.org/officeDocument/2006/relationships/slideLayout" Target="../slideLayouts/slideLayout6.xml"/><Relationship Id="rId5" Type="http://schemas.openxmlformats.org/officeDocument/2006/relationships/image" Target="../media/image130.jpeg"/><Relationship Id="rId4" Type="http://schemas.openxmlformats.org/officeDocument/2006/relationships/image" Target="../media/image129.wmf"/><Relationship Id="rId3" Type="http://schemas.openxmlformats.org/officeDocument/2006/relationships/oleObject" Target="../embeddings/oleObject91.bin"/><Relationship Id="rId2" Type="http://schemas.openxmlformats.org/officeDocument/2006/relationships/image" Target="../media/image128.wmf"/><Relationship Id="rId1" Type="http://schemas.openxmlformats.org/officeDocument/2006/relationships/oleObject" Target="../embeddings/oleObject90.bin"/></Relationships>
</file>

<file path=ppt/slides/_rels/slide59.xml.rels><?xml version="1.0" encoding="UTF-8" standalone="yes"?>
<Relationships xmlns="http://schemas.openxmlformats.org/package/2006/relationships"><Relationship Id="rId9" Type="http://schemas.openxmlformats.org/officeDocument/2006/relationships/notesSlide" Target="../notesSlides/notesSlide55.xml"/><Relationship Id="rId8" Type="http://schemas.openxmlformats.org/officeDocument/2006/relationships/vmlDrawing" Target="../drawings/vmlDrawing26.vml"/><Relationship Id="rId7" Type="http://schemas.openxmlformats.org/officeDocument/2006/relationships/slideLayout" Target="../slideLayouts/slideLayout6.xml"/><Relationship Id="rId6" Type="http://schemas.openxmlformats.org/officeDocument/2006/relationships/image" Target="../media/image133.wmf"/><Relationship Id="rId5" Type="http://schemas.openxmlformats.org/officeDocument/2006/relationships/oleObject" Target="../embeddings/oleObject94.bin"/><Relationship Id="rId4" Type="http://schemas.openxmlformats.org/officeDocument/2006/relationships/image" Target="../media/image132.wmf"/><Relationship Id="rId3" Type="http://schemas.openxmlformats.org/officeDocument/2006/relationships/oleObject" Target="../embeddings/oleObject93.bin"/><Relationship Id="rId2" Type="http://schemas.openxmlformats.org/officeDocument/2006/relationships/image" Target="../media/image131.wmf"/><Relationship Id="rId1" Type="http://schemas.openxmlformats.org/officeDocument/2006/relationships/oleObject" Target="../embeddings/oleObject92.bin"/></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vmlDrawing" Target="../drawings/vmlDrawing3.vml"/><Relationship Id="rId7" Type="http://schemas.openxmlformats.org/officeDocument/2006/relationships/slideLayout" Target="../slideLayouts/slideLayout6.x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 Id="rId3" Type="http://schemas.openxmlformats.org/officeDocument/2006/relationships/oleObject" Target="../embeddings/oleObject4.bin"/><Relationship Id="rId2" Type="http://schemas.openxmlformats.org/officeDocument/2006/relationships/image" Target="../media/image8.wmf"/><Relationship Id="rId1"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image" Target="../media/image134.jpeg"/></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58.xml"/><Relationship Id="rId3" Type="http://schemas.openxmlformats.org/officeDocument/2006/relationships/slideLayout" Target="../slideLayouts/slideLayout6.xml"/><Relationship Id="rId2" Type="http://schemas.openxmlformats.org/officeDocument/2006/relationships/image" Target="../media/image136.jpeg"/><Relationship Id="rId1" Type="http://schemas.openxmlformats.org/officeDocument/2006/relationships/image" Target="../media/image135.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image" Target="../media/image137.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image" Target="../media/image138.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8" Type="http://schemas.openxmlformats.org/officeDocument/2006/relationships/notesSlide" Target="../notesSlides/notesSlide66.xml"/><Relationship Id="rId7" Type="http://schemas.openxmlformats.org/officeDocument/2006/relationships/vmlDrawing" Target="../drawings/vmlDrawing27.vml"/><Relationship Id="rId6" Type="http://schemas.openxmlformats.org/officeDocument/2006/relationships/slideLayout" Target="../slideLayouts/slideLayout6.xml"/><Relationship Id="rId5" Type="http://schemas.openxmlformats.org/officeDocument/2006/relationships/image" Target="../media/image141.wmf"/><Relationship Id="rId4" Type="http://schemas.openxmlformats.org/officeDocument/2006/relationships/oleObject" Target="../embeddings/oleObject96.bin"/><Relationship Id="rId3" Type="http://schemas.openxmlformats.org/officeDocument/2006/relationships/image" Target="../media/image140.wmf"/><Relationship Id="rId2" Type="http://schemas.openxmlformats.org/officeDocument/2006/relationships/oleObject" Target="../embeddings/oleObject95.bin"/><Relationship Id="rId1" Type="http://schemas.openxmlformats.org/officeDocument/2006/relationships/image" Target="../media/image139.jpeg"/></Relationships>
</file>

<file path=ppt/slides/_rels/slide72.xml.rels><?xml version="1.0" encoding="UTF-8" standalone="yes"?>
<Relationships xmlns="http://schemas.openxmlformats.org/package/2006/relationships"><Relationship Id="rId9" Type="http://schemas.openxmlformats.org/officeDocument/2006/relationships/oleObject" Target="../embeddings/oleObject101.bin"/><Relationship Id="rId8" Type="http://schemas.openxmlformats.org/officeDocument/2006/relationships/image" Target="../media/image145.wmf"/><Relationship Id="rId7" Type="http://schemas.openxmlformats.org/officeDocument/2006/relationships/oleObject" Target="../embeddings/oleObject100.bin"/><Relationship Id="rId6" Type="http://schemas.openxmlformats.org/officeDocument/2006/relationships/image" Target="../media/image144.wmf"/><Relationship Id="rId5" Type="http://schemas.openxmlformats.org/officeDocument/2006/relationships/oleObject" Target="../embeddings/oleObject99.bin"/><Relationship Id="rId4" Type="http://schemas.openxmlformats.org/officeDocument/2006/relationships/image" Target="../media/image143.wmf"/><Relationship Id="rId3" Type="http://schemas.openxmlformats.org/officeDocument/2006/relationships/oleObject" Target="../embeddings/oleObject98.bin"/><Relationship Id="rId23" Type="http://schemas.openxmlformats.org/officeDocument/2006/relationships/notesSlide" Target="../notesSlides/notesSlide67.xml"/><Relationship Id="rId22" Type="http://schemas.openxmlformats.org/officeDocument/2006/relationships/vmlDrawing" Target="../drawings/vmlDrawing28.vml"/><Relationship Id="rId21" Type="http://schemas.openxmlformats.org/officeDocument/2006/relationships/slideLayout" Target="../slideLayouts/slideLayout6.xml"/><Relationship Id="rId20" Type="http://schemas.openxmlformats.org/officeDocument/2006/relationships/image" Target="../media/image151.wmf"/><Relationship Id="rId2" Type="http://schemas.openxmlformats.org/officeDocument/2006/relationships/image" Target="../media/image142.wmf"/><Relationship Id="rId19" Type="http://schemas.openxmlformats.org/officeDocument/2006/relationships/oleObject" Target="../embeddings/oleObject106.bin"/><Relationship Id="rId18" Type="http://schemas.openxmlformats.org/officeDocument/2006/relationships/image" Target="../media/image150.wmf"/><Relationship Id="rId17" Type="http://schemas.openxmlformats.org/officeDocument/2006/relationships/oleObject" Target="../embeddings/oleObject105.bin"/><Relationship Id="rId16" Type="http://schemas.openxmlformats.org/officeDocument/2006/relationships/image" Target="../media/image149.wmf"/><Relationship Id="rId15" Type="http://schemas.openxmlformats.org/officeDocument/2006/relationships/oleObject" Target="../embeddings/oleObject104.bin"/><Relationship Id="rId14" Type="http://schemas.openxmlformats.org/officeDocument/2006/relationships/image" Target="../media/image148.wmf"/><Relationship Id="rId13" Type="http://schemas.openxmlformats.org/officeDocument/2006/relationships/oleObject" Target="../embeddings/oleObject103.bin"/><Relationship Id="rId12" Type="http://schemas.openxmlformats.org/officeDocument/2006/relationships/image" Target="../media/image147.wmf"/><Relationship Id="rId11" Type="http://schemas.openxmlformats.org/officeDocument/2006/relationships/oleObject" Target="../embeddings/oleObject102.bin"/><Relationship Id="rId10" Type="http://schemas.openxmlformats.org/officeDocument/2006/relationships/image" Target="../media/image146.wmf"/><Relationship Id="rId1" Type="http://schemas.openxmlformats.org/officeDocument/2006/relationships/oleObject" Target="../embeddings/oleObject97.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4" Type="http://schemas.openxmlformats.org/officeDocument/2006/relationships/notesSlide" Target="../notesSlides/notesSlide69.xml"/><Relationship Id="rId3" Type="http://schemas.openxmlformats.org/officeDocument/2006/relationships/slideLayout" Target="../slideLayouts/slideLayout6.xml"/><Relationship Id="rId2" Type="http://schemas.openxmlformats.org/officeDocument/2006/relationships/image" Target="../media/image153.jpeg"/><Relationship Id="rId1" Type="http://schemas.openxmlformats.org/officeDocument/2006/relationships/image" Target="../media/image152.jpeg"/></Relationships>
</file>

<file path=ppt/slides/_rels/slide75.xml.rels><?xml version="1.0" encoding="UTF-8" standalone="yes"?>
<Relationships xmlns="http://schemas.openxmlformats.org/package/2006/relationships"><Relationship Id="rId9" Type="http://schemas.openxmlformats.org/officeDocument/2006/relationships/oleObject" Target="../embeddings/oleObject111.bin"/><Relationship Id="rId8" Type="http://schemas.openxmlformats.org/officeDocument/2006/relationships/image" Target="../media/image157.wmf"/><Relationship Id="rId7" Type="http://schemas.openxmlformats.org/officeDocument/2006/relationships/oleObject" Target="../embeddings/oleObject110.bin"/><Relationship Id="rId6" Type="http://schemas.openxmlformats.org/officeDocument/2006/relationships/image" Target="../media/image156.wmf"/><Relationship Id="rId5" Type="http://schemas.openxmlformats.org/officeDocument/2006/relationships/oleObject" Target="../embeddings/oleObject109.bin"/><Relationship Id="rId4" Type="http://schemas.openxmlformats.org/officeDocument/2006/relationships/image" Target="../media/image155.wmf"/><Relationship Id="rId3" Type="http://schemas.openxmlformats.org/officeDocument/2006/relationships/oleObject" Target="../embeddings/oleObject108.bin"/><Relationship Id="rId2" Type="http://schemas.openxmlformats.org/officeDocument/2006/relationships/image" Target="../media/image154.wmf"/><Relationship Id="rId17" Type="http://schemas.openxmlformats.org/officeDocument/2006/relationships/notesSlide" Target="../notesSlides/notesSlide70.xml"/><Relationship Id="rId16" Type="http://schemas.openxmlformats.org/officeDocument/2006/relationships/vmlDrawing" Target="../drawings/vmlDrawing29.vml"/><Relationship Id="rId15" Type="http://schemas.openxmlformats.org/officeDocument/2006/relationships/slideLayout" Target="../slideLayouts/slideLayout6.xml"/><Relationship Id="rId14" Type="http://schemas.openxmlformats.org/officeDocument/2006/relationships/image" Target="../media/image160.wmf"/><Relationship Id="rId13" Type="http://schemas.openxmlformats.org/officeDocument/2006/relationships/oleObject" Target="../embeddings/oleObject113.bin"/><Relationship Id="rId12" Type="http://schemas.openxmlformats.org/officeDocument/2006/relationships/image" Target="../media/image159.wmf"/><Relationship Id="rId11" Type="http://schemas.openxmlformats.org/officeDocument/2006/relationships/oleObject" Target="../embeddings/oleObject112.bin"/><Relationship Id="rId10" Type="http://schemas.openxmlformats.org/officeDocument/2006/relationships/image" Target="../media/image158.wmf"/><Relationship Id="rId1" Type="http://schemas.openxmlformats.org/officeDocument/2006/relationships/oleObject" Target="../embeddings/oleObject107.bin"/></Relationships>
</file>

<file path=ppt/slides/_rels/slide76.xml.rels><?xml version="1.0" encoding="UTF-8" standalone="yes"?>
<Relationships xmlns="http://schemas.openxmlformats.org/package/2006/relationships"><Relationship Id="rId8" Type="http://schemas.openxmlformats.org/officeDocument/2006/relationships/notesSlide" Target="../notesSlides/notesSlide71.xml"/><Relationship Id="rId7" Type="http://schemas.openxmlformats.org/officeDocument/2006/relationships/vmlDrawing" Target="../drawings/vmlDrawing30.vml"/><Relationship Id="rId6" Type="http://schemas.openxmlformats.org/officeDocument/2006/relationships/slideLayout" Target="../slideLayouts/slideLayout6.xml"/><Relationship Id="rId5" Type="http://schemas.openxmlformats.org/officeDocument/2006/relationships/image" Target="../media/image163.wmf"/><Relationship Id="rId4" Type="http://schemas.openxmlformats.org/officeDocument/2006/relationships/oleObject" Target="../embeddings/oleObject115.bin"/><Relationship Id="rId3" Type="http://schemas.openxmlformats.org/officeDocument/2006/relationships/image" Target="../media/image162.wmf"/><Relationship Id="rId2" Type="http://schemas.openxmlformats.org/officeDocument/2006/relationships/oleObject" Target="../embeddings/oleObject114.bin"/><Relationship Id="rId1" Type="http://schemas.openxmlformats.org/officeDocument/2006/relationships/image" Target="../media/image161.jpeg"/></Relationships>
</file>

<file path=ppt/slides/_rels/slide77.xml.rels><?xml version="1.0" encoding="UTF-8" standalone="yes"?>
<Relationships xmlns="http://schemas.openxmlformats.org/package/2006/relationships"><Relationship Id="rId6" Type="http://schemas.openxmlformats.org/officeDocument/2006/relationships/notesSlide" Target="../notesSlides/notesSlide72.xml"/><Relationship Id="rId5" Type="http://schemas.openxmlformats.org/officeDocument/2006/relationships/vmlDrawing" Target="../drawings/vmlDrawing31.vml"/><Relationship Id="rId4" Type="http://schemas.openxmlformats.org/officeDocument/2006/relationships/slideLayout" Target="../slideLayouts/slideLayout6.xml"/><Relationship Id="rId3" Type="http://schemas.openxmlformats.org/officeDocument/2006/relationships/image" Target="../media/image165.wmf"/><Relationship Id="rId2" Type="http://schemas.openxmlformats.org/officeDocument/2006/relationships/oleObject" Target="../embeddings/oleObject116.bin"/><Relationship Id="rId1" Type="http://schemas.openxmlformats.org/officeDocument/2006/relationships/image" Target="../media/image164.jpeg"/></Relationships>
</file>

<file path=ppt/slides/_rels/slide78.xml.rels><?xml version="1.0" encoding="UTF-8" standalone="yes"?>
<Relationships xmlns="http://schemas.openxmlformats.org/package/2006/relationships"><Relationship Id="rId9" Type="http://schemas.openxmlformats.org/officeDocument/2006/relationships/oleObject" Target="../embeddings/oleObject121.bin"/><Relationship Id="rId8" Type="http://schemas.openxmlformats.org/officeDocument/2006/relationships/image" Target="../media/image169.wmf"/><Relationship Id="rId7" Type="http://schemas.openxmlformats.org/officeDocument/2006/relationships/oleObject" Target="../embeddings/oleObject120.bin"/><Relationship Id="rId6" Type="http://schemas.openxmlformats.org/officeDocument/2006/relationships/image" Target="../media/image168.wmf"/><Relationship Id="rId5" Type="http://schemas.openxmlformats.org/officeDocument/2006/relationships/oleObject" Target="../embeddings/oleObject119.bin"/><Relationship Id="rId4" Type="http://schemas.openxmlformats.org/officeDocument/2006/relationships/image" Target="../media/image167.wmf"/><Relationship Id="rId3" Type="http://schemas.openxmlformats.org/officeDocument/2006/relationships/oleObject" Target="../embeddings/oleObject118.bin"/><Relationship Id="rId2" Type="http://schemas.openxmlformats.org/officeDocument/2006/relationships/image" Target="../media/image166.wmf"/><Relationship Id="rId13" Type="http://schemas.openxmlformats.org/officeDocument/2006/relationships/notesSlide" Target="../notesSlides/notesSlide73.xml"/><Relationship Id="rId12" Type="http://schemas.openxmlformats.org/officeDocument/2006/relationships/vmlDrawing" Target="../drawings/vmlDrawing32.vml"/><Relationship Id="rId11" Type="http://schemas.openxmlformats.org/officeDocument/2006/relationships/slideLayout" Target="../slideLayouts/slideLayout6.xml"/><Relationship Id="rId10" Type="http://schemas.openxmlformats.org/officeDocument/2006/relationships/image" Target="../media/image170.wmf"/><Relationship Id="rId1" Type="http://schemas.openxmlformats.org/officeDocument/2006/relationships/oleObject" Target="../embeddings/oleObject117.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image" Target="../media/image17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80.xml.rels><?xml version="1.0" encoding="UTF-8" standalone="yes"?>
<Relationships xmlns="http://schemas.openxmlformats.org/package/2006/relationships"><Relationship Id="rId4" Type="http://schemas.openxmlformats.org/officeDocument/2006/relationships/notesSlide" Target="../notesSlides/notesSlide75.xml"/><Relationship Id="rId3" Type="http://schemas.openxmlformats.org/officeDocument/2006/relationships/slideLayout" Target="../slideLayouts/slideLayout6.xml"/><Relationship Id="rId2" Type="http://schemas.openxmlformats.org/officeDocument/2006/relationships/image" Target="../media/image173.jpeg"/><Relationship Id="rId1" Type="http://schemas.openxmlformats.org/officeDocument/2006/relationships/image" Target="../media/image172.jpeg"/></Relationships>
</file>

<file path=ppt/slides/_rels/slide81.xml.rels><?xml version="1.0" encoding="UTF-8" standalone="yes"?>
<Relationships xmlns="http://schemas.openxmlformats.org/package/2006/relationships"><Relationship Id="rId5" Type="http://schemas.openxmlformats.org/officeDocument/2006/relationships/notesSlide" Target="../notesSlides/notesSlide76.xml"/><Relationship Id="rId4" Type="http://schemas.openxmlformats.org/officeDocument/2006/relationships/vmlDrawing" Target="../drawings/vmlDrawing33.vml"/><Relationship Id="rId3" Type="http://schemas.openxmlformats.org/officeDocument/2006/relationships/slideLayout" Target="../slideLayouts/slideLayout6.xml"/><Relationship Id="rId2" Type="http://schemas.openxmlformats.org/officeDocument/2006/relationships/image" Target="../media/image174.wmf"/><Relationship Id="rId1" Type="http://schemas.openxmlformats.org/officeDocument/2006/relationships/oleObject" Target="../embeddings/oleObject122.bin"/></Relationships>
</file>

<file path=ppt/slides/_rels/slide82.xml.rels><?xml version="1.0" encoding="UTF-8" standalone="yes"?>
<Relationships xmlns="http://schemas.openxmlformats.org/package/2006/relationships"><Relationship Id="rId9" Type="http://schemas.openxmlformats.org/officeDocument/2006/relationships/vmlDrawing" Target="../drawings/vmlDrawing34.vml"/><Relationship Id="rId8" Type="http://schemas.openxmlformats.org/officeDocument/2006/relationships/slideLayout" Target="../slideLayouts/slideLayout6.xml"/><Relationship Id="rId7" Type="http://schemas.openxmlformats.org/officeDocument/2006/relationships/image" Target="../media/image178.wmf"/><Relationship Id="rId6" Type="http://schemas.openxmlformats.org/officeDocument/2006/relationships/oleObject" Target="../embeddings/oleObject125.bin"/><Relationship Id="rId5" Type="http://schemas.openxmlformats.org/officeDocument/2006/relationships/image" Target="../media/image177.wmf"/><Relationship Id="rId4" Type="http://schemas.openxmlformats.org/officeDocument/2006/relationships/oleObject" Target="../embeddings/oleObject124.bin"/><Relationship Id="rId3" Type="http://schemas.openxmlformats.org/officeDocument/2006/relationships/image" Target="../media/image176.wmf"/><Relationship Id="rId2" Type="http://schemas.openxmlformats.org/officeDocument/2006/relationships/oleObject" Target="../embeddings/oleObject123.bin"/><Relationship Id="rId10" Type="http://schemas.openxmlformats.org/officeDocument/2006/relationships/notesSlide" Target="../notesSlides/notesSlide77.xml"/><Relationship Id="rId1" Type="http://schemas.openxmlformats.org/officeDocument/2006/relationships/image" Target="../media/image175.jpeg"/></Relationships>
</file>

<file path=ppt/slides/_rels/slide83.xml.rels><?xml version="1.0" encoding="UTF-8" standalone="yes"?>
<Relationships xmlns="http://schemas.openxmlformats.org/package/2006/relationships"><Relationship Id="rId4" Type="http://schemas.openxmlformats.org/officeDocument/2006/relationships/notesSlide" Target="../notesSlides/notesSlide78.xml"/><Relationship Id="rId3" Type="http://schemas.openxmlformats.org/officeDocument/2006/relationships/slideLayout" Target="../slideLayouts/slideLayout6.xml"/><Relationship Id="rId2" Type="http://schemas.openxmlformats.org/officeDocument/2006/relationships/image" Target="../media/image180.jpeg"/><Relationship Id="rId1" Type="http://schemas.openxmlformats.org/officeDocument/2006/relationships/image" Target="../media/image179.jpeg"/></Relationships>
</file>

<file path=ppt/slides/_rels/slide84.xml.rels><?xml version="1.0" encoding="UTF-8" standalone="yes"?>
<Relationships xmlns="http://schemas.openxmlformats.org/package/2006/relationships"><Relationship Id="rId7" Type="http://schemas.openxmlformats.org/officeDocument/2006/relationships/notesSlide" Target="../notesSlides/notesSlide79.xml"/><Relationship Id="rId6" Type="http://schemas.openxmlformats.org/officeDocument/2006/relationships/vmlDrawing" Target="../drawings/vmlDrawing35.vml"/><Relationship Id="rId5" Type="http://schemas.openxmlformats.org/officeDocument/2006/relationships/slideLayout" Target="../slideLayouts/slideLayout6.xml"/><Relationship Id="rId4" Type="http://schemas.openxmlformats.org/officeDocument/2006/relationships/image" Target="../media/image182.wmf"/><Relationship Id="rId3" Type="http://schemas.openxmlformats.org/officeDocument/2006/relationships/oleObject" Target="../embeddings/oleObject127.bin"/><Relationship Id="rId2" Type="http://schemas.openxmlformats.org/officeDocument/2006/relationships/image" Target="../media/image181.wmf"/><Relationship Id="rId1" Type="http://schemas.openxmlformats.org/officeDocument/2006/relationships/oleObject" Target="../embeddings/oleObject126.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image" Target="../media/image183.jpeg"/></Relationships>
</file>

<file path=ppt/slides/_rels/slide87.xml.rels><?xml version="1.0" encoding="UTF-8" standalone="yes"?>
<Relationships xmlns="http://schemas.openxmlformats.org/package/2006/relationships"><Relationship Id="rId9" Type="http://schemas.openxmlformats.org/officeDocument/2006/relationships/oleObject" Target="../embeddings/oleObject132.bin"/><Relationship Id="rId8" Type="http://schemas.openxmlformats.org/officeDocument/2006/relationships/image" Target="../media/image187.wmf"/><Relationship Id="rId7" Type="http://schemas.openxmlformats.org/officeDocument/2006/relationships/oleObject" Target="../embeddings/oleObject131.bin"/><Relationship Id="rId6" Type="http://schemas.openxmlformats.org/officeDocument/2006/relationships/image" Target="../media/image186.wmf"/><Relationship Id="rId5" Type="http://schemas.openxmlformats.org/officeDocument/2006/relationships/oleObject" Target="../embeddings/oleObject130.bin"/><Relationship Id="rId4" Type="http://schemas.openxmlformats.org/officeDocument/2006/relationships/image" Target="../media/image185.wmf"/><Relationship Id="rId3" Type="http://schemas.openxmlformats.org/officeDocument/2006/relationships/oleObject" Target="../embeddings/oleObject129.bin"/><Relationship Id="rId2" Type="http://schemas.openxmlformats.org/officeDocument/2006/relationships/image" Target="../media/image184.wmf"/><Relationship Id="rId13" Type="http://schemas.openxmlformats.org/officeDocument/2006/relationships/notesSlide" Target="../notesSlides/notesSlide81.xml"/><Relationship Id="rId12" Type="http://schemas.openxmlformats.org/officeDocument/2006/relationships/vmlDrawing" Target="../drawings/vmlDrawing36.vml"/><Relationship Id="rId11" Type="http://schemas.openxmlformats.org/officeDocument/2006/relationships/slideLayout" Target="../slideLayouts/slideLayout6.xml"/><Relationship Id="rId10" Type="http://schemas.openxmlformats.org/officeDocument/2006/relationships/image" Target="../media/image188.wmf"/><Relationship Id="rId1" Type="http://schemas.openxmlformats.org/officeDocument/2006/relationships/oleObject" Target="../embeddings/oleObject128.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image" Target="../media/image189.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image" Target="../media/image190.jpe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vmlDrawing" Target="../drawings/vmlDrawing4.vml"/><Relationship Id="rId7" Type="http://schemas.openxmlformats.org/officeDocument/2006/relationships/slideLayout" Target="../slideLayouts/slideLayout6.x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wmf"/><Relationship Id="rId3" Type="http://schemas.openxmlformats.org/officeDocument/2006/relationships/oleObject" Target="../embeddings/oleObject7.bin"/><Relationship Id="rId2" Type="http://schemas.openxmlformats.org/officeDocument/2006/relationships/image" Target="../media/image13.wmf"/><Relationship Id="rId1"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9" Type="http://schemas.openxmlformats.org/officeDocument/2006/relationships/notesSlide" Target="../notesSlides/notesSlide84.xml"/><Relationship Id="rId8" Type="http://schemas.openxmlformats.org/officeDocument/2006/relationships/vmlDrawing" Target="../drawings/vmlDrawing37.vml"/><Relationship Id="rId7" Type="http://schemas.openxmlformats.org/officeDocument/2006/relationships/slideLayout" Target="../slideLayouts/slideLayout6.xml"/><Relationship Id="rId6" Type="http://schemas.openxmlformats.org/officeDocument/2006/relationships/image" Target="../media/image193.wmf"/><Relationship Id="rId5" Type="http://schemas.openxmlformats.org/officeDocument/2006/relationships/oleObject" Target="../embeddings/oleObject135.bin"/><Relationship Id="rId4" Type="http://schemas.openxmlformats.org/officeDocument/2006/relationships/image" Target="../media/image192.wmf"/><Relationship Id="rId3" Type="http://schemas.openxmlformats.org/officeDocument/2006/relationships/oleObject" Target="../embeddings/oleObject134.bin"/><Relationship Id="rId2" Type="http://schemas.openxmlformats.org/officeDocument/2006/relationships/image" Target="../media/image191.wmf"/><Relationship Id="rId1" Type="http://schemas.openxmlformats.org/officeDocument/2006/relationships/oleObject" Target="../embeddings/oleObject133.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image" Target="../media/image194.jpeg"/></Relationships>
</file>

<file path=ppt/slides/_rels/slide92.xml.rels><?xml version="1.0" encoding="UTF-8" standalone="yes"?>
<Relationships xmlns="http://schemas.openxmlformats.org/package/2006/relationships"><Relationship Id="rId9" Type="http://schemas.openxmlformats.org/officeDocument/2006/relationships/oleObject" Target="../embeddings/oleObject140.bin"/><Relationship Id="rId8" Type="http://schemas.openxmlformats.org/officeDocument/2006/relationships/image" Target="../media/image198.wmf"/><Relationship Id="rId7" Type="http://schemas.openxmlformats.org/officeDocument/2006/relationships/oleObject" Target="../embeddings/oleObject139.bin"/><Relationship Id="rId6" Type="http://schemas.openxmlformats.org/officeDocument/2006/relationships/image" Target="../media/image197.wmf"/><Relationship Id="rId5" Type="http://schemas.openxmlformats.org/officeDocument/2006/relationships/oleObject" Target="../embeddings/oleObject138.bin"/><Relationship Id="rId4" Type="http://schemas.openxmlformats.org/officeDocument/2006/relationships/image" Target="../media/image196.wmf"/><Relationship Id="rId3" Type="http://schemas.openxmlformats.org/officeDocument/2006/relationships/oleObject" Target="../embeddings/oleObject137.bin"/><Relationship Id="rId21" Type="http://schemas.openxmlformats.org/officeDocument/2006/relationships/notesSlide" Target="../notesSlides/notesSlide86.xml"/><Relationship Id="rId20" Type="http://schemas.openxmlformats.org/officeDocument/2006/relationships/vmlDrawing" Target="../drawings/vmlDrawing38.vml"/><Relationship Id="rId2" Type="http://schemas.openxmlformats.org/officeDocument/2006/relationships/image" Target="../media/image195.wmf"/><Relationship Id="rId19" Type="http://schemas.openxmlformats.org/officeDocument/2006/relationships/slideLayout" Target="../slideLayouts/slideLayout6.xml"/><Relationship Id="rId18" Type="http://schemas.openxmlformats.org/officeDocument/2006/relationships/image" Target="../media/image203.wmf"/><Relationship Id="rId17" Type="http://schemas.openxmlformats.org/officeDocument/2006/relationships/oleObject" Target="../embeddings/oleObject144.bin"/><Relationship Id="rId16" Type="http://schemas.openxmlformats.org/officeDocument/2006/relationships/image" Target="../media/image202.wmf"/><Relationship Id="rId15" Type="http://schemas.openxmlformats.org/officeDocument/2006/relationships/oleObject" Target="../embeddings/oleObject143.bin"/><Relationship Id="rId14" Type="http://schemas.openxmlformats.org/officeDocument/2006/relationships/image" Target="../media/image201.wmf"/><Relationship Id="rId13" Type="http://schemas.openxmlformats.org/officeDocument/2006/relationships/oleObject" Target="../embeddings/oleObject142.bin"/><Relationship Id="rId12" Type="http://schemas.openxmlformats.org/officeDocument/2006/relationships/image" Target="../media/image200.wmf"/><Relationship Id="rId11" Type="http://schemas.openxmlformats.org/officeDocument/2006/relationships/oleObject" Target="../embeddings/oleObject141.bin"/><Relationship Id="rId10" Type="http://schemas.openxmlformats.org/officeDocument/2006/relationships/image" Target="../media/image199.wmf"/><Relationship Id="rId1" Type="http://schemas.openxmlformats.org/officeDocument/2006/relationships/oleObject" Target="../embeddings/oleObject136.bin"/></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9" Type="http://schemas.openxmlformats.org/officeDocument/2006/relationships/image" Target="../media/image208.wmf"/><Relationship Id="rId8" Type="http://schemas.openxmlformats.org/officeDocument/2006/relationships/oleObject" Target="../embeddings/oleObject148.bin"/><Relationship Id="rId7" Type="http://schemas.openxmlformats.org/officeDocument/2006/relationships/image" Target="../media/image207.wmf"/><Relationship Id="rId6" Type="http://schemas.openxmlformats.org/officeDocument/2006/relationships/oleObject" Target="../embeddings/oleObject147.bin"/><Relationship Id="rId5" Type="http://schemas.openxmlformats.org/officeDocument/2006/relationships/image" Target="../media/image206.wmf"/><Relationship Id="rId4" Type="http://schemas.openxmlformats.org/officeDocument/2006/relationships/oleObject" Target="../embeddings/oleObject146.bin"/><Relationship Id="rId3" Type="http://schemas.openxmlformats.org/officeDocument/2006/relationships/image" Target="../media/image205.wmf"/><Relationship Id="rId2" Type="http://schemas.openxmlformats.org/officeDocument/2006/relationships/oleObject" Target="../embeddings/oleObject145.bin"/><Relationship Id="rId12" Type="http://schemas.openxmlformats.org/officeDocument/2006/relationships/notesSlide" Target="../notesSlides/notesSlide88.xml"/><Relationship Id="rId11" Type="http://schemas.openxmlformats.org/officeDocument/2006/relationships/vmlDrawing" Target="../drawings/vmlDrawing39.vml"/><Relationship Id="rId10" Type="http://schemas.openxmlformats.org/officeDocument/2006/relationships/slideLayout" Target="../slideLayouts/slideLayout6.xml"/><Relationship Id="rId1" Type="http://schemas.openxmlformats.org/officeDocument/2006/relationships/image" Target="../media/image204.jpeg"/></Relationships>
</file>

<file path=ppt/slides/_rels/slide95.xml.rels><?xml version="1.0" encoding="UTF-8" standalone="yes"?>
<Relationships xmlns="http://schemas.openxmlformats.org/package/2006/relationships"><Relationship Id="rId9" Type="http://schemas.openxmlformats.org/officeDocument/2006/relationships/oleObject" Target="../embeddings/oleObject153.bin"/><Relationship Id="rId8" Type="http://schemas.openxmlformats.org/officeDocument/2006/relationships/image" Target="../media/image212.wmf"/><Relationship Id="rId7" Type="http://schemas.openxmlformats.org/officeDocument/2006/relationships/oleObject" Target="../embeddings/oleObject152.bin"/><Relationship Id="rId6" Type="http://schemas.openxmlformats.org/officeDocument/2006/relationships/image" Target="../media/image211.wmf"/><Relationship Id="rId5" Type="http://schemas.openxmlformats.org/officeDocument/2006/relationships/oleObject" Target="../embeddings/oleObject151.bin"/><Relationship Id="rId4" Type="http://schemas.openxmlformats.org/officeDocument/2006/relationships/image" Target="../media/image210.wmf"/><Relationship Id="rId3" Type="http://schemas.openxmlformats.org/officeDocument/2006/relationships/oleObject" Target="../embeddings/oleObject150.bin"/><Relationship Id="rId2" Type="http://schemas.openxmlformats.org/officeDocument/2006/relationships/image" Target="../media/image209.wmf"/><Relationship Id="rId13" Type="http://schemas.openxmlformats.org/officeDocument/2006/relationships/notesSlide" Target="../notesSlides/notesSlide89.xml"/><Relationship Id="rId12" Type="http://schemas.openxmlformats.org/officeDocument/2006/relationships/vmlDrawing" Target="../drawings/vmlDrawing40.vml"/><Relationship Id="rId11" Type="http://schemas.openxmlformats.org/officeDocument/2006/relationships/slideLayout" Target="../slideLayouts/slideLayout6.xml"/><Relationship Id="rId10" Type="http://schemas.openxmlformats.org/officeDocument/2006/relationships/image" Target="../media/image213.wmf"/><Relationship Id="rId1" Type="http://schemas.openxmlformats.org/officeDocument/2006/relationships/oleObject" Target="../embeddings/oleObject149.bin"/></Relationships>
</file>

<file path=ppt/slides/_rels/slide96.xml.rels><?xml version="1.0" encoding="UTF-8" standalone="yes"?>
<Relationships xmlns="http://schemas.openxmlformats.org/package/2006/relationships"><Relationship Id="rId9" Type="http://schemas.openxmlformats.org/officeDocument/2006/relationships/image" Target="../media/image218.wmf"/><Relationship Id="rId8" Type="http://schemas.openxmlformats.org/officeDocument/2006/relationships/oleObject" Target="../embeddings/oleObject157.bin"/><Relationship Id="rId7" Type="http://schemas.openxmlformats.org/officeDocument/2006/relationships/image" Target="../media/image217.wmf"/><Relationship Id="rId6" Type="http://schemas.openxmlformats.org/officeDocument/2006/relationships/oleObject" Target="../embeddings/oleObject156.bin"/><Relationship Id="rId5" Type="http://schemas.openxmlformats.org/officeDocument/2006/relationships/image" Target="../media/image216.wmf"/><Relationship Id="rId4" Type="http://schemas.openxmlformats.org/officeDocument/2006/relationships/oleObject" Target="../embeddings/oleObject155.bin"/><Relationship Id="rId3" Type="http://schemas.openxmlformats.org/officeDocument/2006/relationships/image" Target="../media/image215.wmf"/><Relationship Id="rId2" Type="http://schemas.openxmlformats.org/officeDocument/2006/relationships/oleObject" Target="../embeddings/oleObject154.bin"/><Relationship Id="rId12" Type="http://schemas.openxmlformats.org/officeDocument/2006/relationships/notesSlide" Target="../notesSlides/notesSlide90.xml"/><Relationship Id="rId11" Type="http://schemas.openxmlformats.org/officeDocument/2006/relationships/vmlDrawing" Target="../drawings/vmlDrawing41.vml"/><Relationship Id="rId10" Type="http://schemas.openxmlformats.org/officeDocument/2006/relationships/slideLayout" Target="../slideLayouts/slideLayout6.xml"/><Relationship Id="rId1" Type="http://schemas.openxmlformats.org/officeDocument/2006/relationships/image" Target="../media/image214.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image" Target="../media/image219.jpeg"/></Relationships>
</file>

<file path=ppt/slides/_rels/slide98.xml.rels><?xml version="1.0" encoding="UTF-8" standalone="yes"?>
<Relationships xmlns="http://schemas.openxmlformats.org/package/2006/relationships"><Relationship Id="rId9" Type="http://schemas.openxmlformats.org/officeDocument/2006/relationships/oleObject" Target="../embeddings/oleObject162.bin"/><Relationship Id="rId8" Type="http://schemas.openxmlformats.org/officeDocument/2006/relationships/image" Target="../media/image223.wmf"/><Relationship Id="rId7" Type="http://schemas.openxmlformats.org/officeDocument/2006/relationships/oleObject" Target="../embeddings/oleObject161.bin"/><Relationship Id="rId6" Type="http://schemas.openxmlformats.org/officeDocument/2006/relationships/image" Target="../media/image222.wmf"/><Relationship Id="rId5" Type="http://schemas.openxmlformats.org/officeDocument/2006/relationships/oleObject" Target="../embeddings/oleObject160.bin"/><Relationship Id="rId4" Type="http://schemas.openxmlformats.org/officeDocument/2006/relationships/image" Target="../media/image221.wmf"/><Relationship Id="rId3" Type="http://schemas.openxmlformats.org/officeDocument/2006/relationships/oleObject" Target="../embeddings/oleObject159.bin"/><Relationship Id="rId29" Type="http://schemas.openxmlformats.org/officeDocument/2006/relationships/notesSlide" Target="../notesSlides/notesSlide92.xml"/><Relationship Id="rId28" Type="http://schemas.openxmlformats.org/officeDocument/2006/relationships/vmlDrawing" Target="../drawings/vmlDrawing42.vml"/><Relationship Id="rId27" Type="http://schemas.openxmlformats.org/officeDocument/2006/relationships/slideLayout" Target="../slideLayouts/slideLayout6.xml"/><Relationship Id="rId26" Type="http://schemas.openxmlformats.org/officeDocument/2006/relationships/image" Target="../media/image232.wmf"/><Relationship Id="rId25" Type="http://schemas.openxmlformats.org/officeDocument/2006/relationships/oleObject" Target="../embeddings/oleObject170.bin"/><Relationship Id="rId24" Type="http://schemas.openxmlformats.org/officeDocument/2006/relationships/image" Target="../media/image231.wmf"/><Relationship Id="rId23" Type="http://schemas.openxmlformats.org/officeDocument/2006/relationships/oleObject" Target="../embeddings/oleObject169.bin"/><Relationship Id="rId22" Type="http://schemas.openxmlformats.org/officeDocument/2006/relationships/image" Target="../media/image230.wmf"/><Relationship Id="rId21" Type="http://schemas.openxmlformats.org/officeDocument/2006/relationships/oleObject" Target="../embeddings/oleObject168.bin"/><Relationship Id="rId20" Type="http://schemas.openxmlformats.org/officeDocument/2006/relationships/image" Target="../media/image229.wmf"/><Relationship Id="rId2" Type="http://schemas.openxmlformats.org/officeDocument/2006/relationships/image" Target="../media/image220.wmf"/><Relationship Id="rId19" Type="http://schemas.openxmlformats.org/officeDocument/2006/relationships/oleObject" Target="../embeddings/oleObject167.bin"/><Relationship Id="rId18" Type="http://schemas.openxmlformats.org/officeDocument/2006/relationships/image" Target="../media/image228.wmf"/><Relationship Id="rId17" Type="http://schemas.openxmlformats.org/officeDocument/2006/relationships/oleObject" Target="../embeddings/oleObject166.bin"/><Relationship Id="rId16" Type="http://schemas.openxmlformats.org/officeDocument/2006/relationships/image" Target="../media/image227.wmf"/><Relationship Id="rId15" Type="http://schemas.openxmlformats.org/officeDocument/2006/relationships/oleObject" Target="../embeddings/oleObject165.bin"/><Relationship Id="rId14" Type="http://schemas.openxmlformats.org/officeDocument/2006/relationships/image" Target="../media/image226.wmf"/><Relationship Id="rId13" Type="http://schemas.openxmlformats.org/officeDocument/2006/relationships/oleObject" Target="../embeddings/oleObject164.bin"/><Relationship Id="rId12" Type="http://schemas.openxmlformats.org/officeDocument/2006/relationships/image" Target="../media/image225.wmf"/><Relationship Id="rId11" Type="http://schemas.openxmlformats.org/officeDocument/2006/relationships/oleObject" Target="../embeddings/oleObject163.bin"/><Relationship Id="rId10" Type="http://schemas.openxmlformats.org/officeDocument/2006/relationships/image" Target="../media/image224.wmf"/><Relationship Id="rId1" Type="http://schemas.openxmlformats.org/officeDocument/2006/relationships/oleObject" Target="../embeddings/oleObject158.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image" Target="../media/image2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608211" y="1254219"/>
            <a:ext cx="3248073" cy="324807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4" name="椭圆 3"/>
          <p:cNvSpPr/>
          <p:nvPr/>
        </p:nvSpPr>
        <p:spPr>
          <a:xfrm>
            <a:off x="2000117" y="1646125"/>
            <a:ext cx="2514319" cy="2514319"/>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5" name="文本框 2"/>
          <p:cNvSpPr txBox="1"/>
          <p:nvPr/>
        </p:nvSpPr>
        <p:spPr>
          <a:xfrm>
            <a:off x="2260677" y="2063356"/>
            <a:ext cx="2108906" cy="1630045"/>
          </a:xfrm>
          <a:prstGeom prst="rect">
            <a:avLst/>
          </a:prstGeom>
          <a:noFill/>
        </p:spPr>
        <p:txBody>
          <a:bodyPr wrap="square">
            <a:spAutoFit/>
          </a:bodyPr>
          <a:lstStyle/>
          <a:p>
            <a:pPr algn="ctr"/>
            <a:r>
              <a:rPr lang="en-US" altLang="zh-CN" sz="5000" b="1" dirty="0">
                <a:solidFill>
                  <a:schemeClr val="bg1"/>
                </a:solidFill>
                <a:latin typeface="微软雅黑" panose="020B0503020204020204" pitchFamily="34" charset="-122"/>
                <a:ea typeface="微软雅黑" panose="020B0503020204020204" pitchFamily="34" charset="-122"/>
              </a:rPr>
              <a:t>2025</a:t>
            </a:r>
            <a:endParaRPr lang="en-US" altLang="zh-CN" sz="5000" b="1" dirty="0">
              <a:solidFill>
                <a:schemeClr val="bg1"/>
              </a:solidFill>
              <a:latin typeface="微软雅黑" panose="020B0503020204020204" pitchFamily="34" charset="-122"/>
              <a:ea typeface="微软雅黑" panose="020B0503020204020204" pitchFamily="34" charset="-122"/>
            </a:endParaRPr>
          </a:p>
          <a:p>
            <a:pPr algn="ctr"/>
            <a:r>
              <a:rPr lang="zh-CN" altLang="en-US" sz="5000" b="1" dirty="0">
                <a:solidFill>
                  <a:schemeClr val="bg1"/>
                </a:solidFill>
                <a:latin typeface="微软雅黑" panose="020B0503020204020204" pitchFamily="34" charset="-122"/>
                <a:ea typeface="微软雅黑" panose="020B0503020204020204" pitchFamily="34" charset="-122"/>
              </a:rPr>
              <a:t>物理</a:t>
            </a:r>
            <a:endParaRPr lang="zh-CN" altLang="en-US" sz="5000" b="1"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1404683" y="2678514"/>
            <a:ext cx="399481" cy="399481"/>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sp>
        <p:nvSpPr>
          <p:cNvPr id="7" name="文本框 2"/>
          <p:cNvSpPr txBox="1"/>
          <p:nvPr/>
        </p:nvSpPr>
        <p:spPr>
          <a:xfrm>
            <a:off x="5079855" y="2476105"/>
            <a:ext cx="6933593" cy="860425"/>
          </a:xfrm>
          <a:prstGeom prst="rect">
            <a:avLst/>
          </a:prstGeom>
          <a:noFill/>
        </p:spPr>
        <p:txBody>
          <a:bodyPr wrap="square">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静电场</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170170" y="3392805"/>
            <a:ext cx="4801870" cy="368300"/>
          </a:xfrm>
          <a:prstGeom prst="rect">
            <a:avLst/>
          </a:prstGeom>
          <a:noFill/>
        </p:spPr>
        <p:txBody>
          <a:bodyPr wrap="square" rtlCol="0">
            <a:spAutoFit/>
          </a:bodyPr>
          <a:p>
            <a:r>
              <a:rPr lang="zh-CN" altLang="en-US"/>
              <a:t>主讲：潘瑞</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831400" cy="6140464"/>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教考</a:t>
            </a:r>
            <a:r>
              <a:rPr lang="zh-CN" altLang="en-US" sz="2410" b="1" kern="0" dirty="0" smtClean="0">
                <a:solidFill>
                  <a:srgbClr val="000000"/>
                </a:solidFill>
                <a:latin typeface="Times New Roman" panose="02020603050405020304" pitchFamily="65" charset="-122"/>
                <a:ea typeface="微软雅黑" panose="020B0503020204020204" pitchFamily="34" charset="-122"/>
              </a:rPr>
              <a:t>衔接</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(人教版必修三P</a:t>
            </a:r>
            <a:r>
              <a:rPr lang="zh-CN" altLang="en-US" sz="1815" kern="0" baseline="-15000" dirty="0" smtClean="0">
                <a:solidFill>
                  <a:srgbClr val="000000"/>
                </a:solidFill>
                <a:latin typeface="楷体" panose="02010609060101010101" pitchFamily="49" charset="-122"/>
                <a:ea typeface="楷体" panose="02010609060101010101" pitchFamily="49" charset="-122"/>
              </a:rPr>
              <a:t>17</a:t>
            </a:r>
            <a:r>
              <a:rPr lang="zh-CN" altLang="en-US" sz="2410" kern="0" dirty="0" smtClean="0">
                <a:solidFill>
                  <a:srgbClr val="000000"/>
                </a:solidFill>
                <a:latin typeface="楷体" panose="02010609060101010101" pitchFamily="49" charset="-122"/>
                <a:ea typeface="楷体" panose="02010609060101010101" pitchFamily="49" charset="-122"/>
              </a:rPr>
              <a:t>,T</a:t>
            </a:r>
            <a:r>
              <a:rPr lang="zh-CN" altLang="en-US" sz="1815" kern="0" baseline="-15000" dirty="0" smtClean="0">
                <a:solidFill>
                  <a:srgbClr val="000000"/>
                </a:solidFill>
                <a:latin typeface="楷体" panose="02010609060101010101" pitchFamily="49" charset="-122"/>
                <a:ea typeface="楷体" panose="02010609060101010101" pitchFamily="49" charset="-122"/>
              </a:rPr>
              <a:t>6</a:t>
            </a:r>
            <a:r>
              <a:rPr lang="zh-CN" altLang="en-US" sz="2410" kern="0" dirty="0" smtClean="0">
                <a:solidFill>
                  <a:srgbClr val="000000"/>
                </a:solidFill>
                <a:latin typeface="楷体" panose="02010609060101010101" pitchFamily="49" charset="-122"/>
                <a:ea typeface="楷体" panose="02010609060101010101" pitchFamily="49" charset="-122"/>
              </a:rPr>
              <a:t>改编)</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如图所示,用一条绝缘轻绳悬挂一个带正电小球,小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球质量为1.0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kg,所带电荷量为2.0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-8</a:t>
            </a:r>
            <a:r>
              <a:rPr lang="zh-CN" altLang="en-US" sz="2410" kern="0" dirty="0" smtClean="0">
                <a:solidFill>
                  <a:srgbClr val="000000"/>
                </a:solidFill>
                <a:latin typeface="Times New Roman" panose="02020603050405020304" pitchFamily="65" charset="-122"/>
                <a:ea typeface="华文细黑" panose="02010600040101010101" pitchFamily="65" charset="-122"/>
              </a:rPr>
              <a:t> C。现加水平方向的匀强电场,平衡时绝缘</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绳与竖直方向夹角为30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8315" kern="0" spc="1328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0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(1)(回归教材)求匀强电场的电场强度大小。</a:t>
            </a:r>
            <a:endParaRPr lang="zh-CN" altLang="en-US" dirty="0"/>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(2)(情境变式)若改变匀强电场的方向,在保证小球空间位置不变且平衡的条件下</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求该</a:t>
            </a:r>
            <a:r>
              <a:rPr lang="zh-CN" altLang="en-US" sz="2410" kern="0" dirty="0" smtClean="0">
                <a:solidFill>
                  <a:srgbClr val="000000"/>
                </a:solidFill>
                <a:latin typeface="Times New Roman" panose="02020603050405020304" pitchFamily="65" charset="-122"/>
                <a:ea typeface="华文细黑" panose="02010600040101010101" pitchFamily="65" charset="-122"/>
              </a:rPr>
              <a:t>电场强度的最小值与方向</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3.jpeg"/>
          <p:cNvPicPr>
            <a:picLocks noChangeAspect="1"/>
          </p:cNvPicPr>
          <p:nvPr/>
        </p:nvPicPr>
        <p:blipFill>
          <a:blip r:embed="rId1"/>
          <a:stretch>
            <a:fillRect/>
          </a:stretch>
        </p:blipFill>
        <p:spPr>
          <a:xfrm>
            <a:off x="4798210" y="2834952"/>
            <a:ext cx="2624540" cy="2086874"/>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6484" y="419873"/>
            <a:ext cx="11831400" cy="468480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DE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(1)带电粒子垂直进入匀强电场后做类平抛运动,加速度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83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436"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粒子穿过界面</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时,在水平方向有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在竖直方向有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50" kern="0" spc="337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=0.03 m。</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(2)设粒子射出平行板电容器时偏转角为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tan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15" kern="0" spc="-94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81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41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85" kern="0" spc="-125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,故粒子射出平行板电容器时的偏转角为37°。</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7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(3)带电粒子离开电场时其速度的反向延长线与初速度延长线的交点为水平位移的中</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8875989" y="485601"/>
          <a:ext cx="285750" cy="657224"/>
        </p:xfrm>
        <a:graphic>
          <a:graphicData uri="http://schemas.openxmlformats.org/presentationml/2006/ole">
            <mc:AlternateContent xmlns:mc="http://schemas.openxmlformats.org/markup-compatibility/2006">
              <mc:Choice xmlns:v="urn:schemas-microsoft-com:vml" Requires="v">
                <p:oleObj spid="_x0000_s44033" name="Equation" r:id="rId1" imgW="7620000" imgH="17373600" progId="">
                  <p:embed/>
                </p:oleObj>
              </mc:Choice>
              <mc:Fallback>
                <p:oleObj name="Equation" r:id="rId1" imgW="7620000" imgH="17373600" progId="">
                  <p:embed/>
                  <p:pic>
                    <p:nvPicPr>
                      <p:cNvPr id="0" name="图片 44032"/>
                      <p:cNvPicPr>
                        <a:picLocks noChangeAspect="1"/>
                      </p:cNvPicPr>
                      <p:nvPr/>
                    </p:nvPicPr>
                    <p:blipFill>
                      <a:blip r:embed="rId2"/>
                      <a:stretch>
                        <a:fillRect/>
                      </a:stretch>
                    </p:blipFill>
                    <p:spPr>
                      <a:xfrm>
                        <a:off x="8875989" y="485601"/>
                        <a:ext cx="285750"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334312" y="485601"/>
          <a:ext cx="447675" cy="657225"/>
        </p:xfrm>
        <a:graphic>
          <a:graphicData uri="http://schemas.openxmlformats.org/presentationml/2006/ole">
            <mc:AlternateContent xmlns:mc="http://schemas.openxmlformats.org/markup-compatibility/2006">
              <mc:Choice xmlns:v="urn:schemas-microsoft-com:vml" Requires="v">
                <p:oleObj spid="_x0000_s44034" name="Equation" r:id="rId3" imgW="11887200" imgH="17373600" progId="">
                  <p:embed/>
                </p:oleObj>
              </mc:Choice>
              <mc:Fallback>
                <p:oleObj name="Equation" r:id="rId3" imgW="11887200" imgH="17373600" progId="">
                  <p:embed/>
                  <p:pic>
                    <p:nvPicPr>
                      <p:cNvPr id="0" name="图片 44033"/>
                      <p:cNvPicPr>
                        <a:picLocks noChangeAspect="1"/>
                      </p:cNvPicPr>
                      <p:nvPr/>
                    </p:nvPicPr>
                    <p:blipFill>
                      <a:blip r:embed="rId4"/>
                      <a:stretch>
                        <a:fillRect/>
                      </a:stretch>
                    </p:blipFill>
                    <p:spPr>
                      <a:xfrm>
                        <a:off x="9334312" y="485601"/>
                        <a:ext cx="4476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611213" y="1779734"/>
          <a:ext cx="219075" cy="657225"/>
        </p:xfrm>
        <a:graphic>
          <a:graphicData uri="http://schemas.openxmlformats.org/presentationml/2006/ole">
            <mc:AlternateContent xmlns:mc="http://schemas.openxmlformats.org/markup-compatibility/2006">
              <mc:Choice xmlns:v="urn:schemas-microsoft-com:vml" Requires="v">
                <p:oleObj spid="_x0000_s44035" name="Equation" r:id="rId5" imgW="5791200" imgH="17373600" progId="">
                  <p:embed/>
                </p:oleObj>
              </mc:Choice>
              <mc:Fallback>
                <p:oleObj name="Equation" r:id="rId5" imgW="5791200" imgH="17373600" progId="">
                  <p:embed/>
                  <p:pic>
                    <p:nvPicPr>
                      <p:cNvPr id="0" name="图片 44034"/>
                      <p:cNvPicPr>
                        <a:picLocks noChangeAspect="1"/>
                      </p:cNvPicPr>
                      <p:nvPr/>
                    </p:nvPicPr>
                    <p:blipFill>
                      <a:blip r:embed="rId6"/>
                      <a:stretch>
                        <a:fillRect/>
                      </a:stretch>
                    </p:blipFill>
                    <p:spPr>
                      <a:xfrm>
                        <a:off x="2611213" y="1779734"/>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999213" y="2530616"/>
          <a:ext cx="866774" cy="761999"/>
        </p:xfrm>
        <a:graphic>
          <a:graphicData uri="http://schemas.openxmlformats.org/presentationml/2006/ole">
            <mc:AlternateContent xmlns:mc="http://schemas.openxmlformats.org/markup-compatibility/2006">
              <mc:Choice xmlns:v="urn:schemas-microsoft-com:vml" Requires="v">
                <p:oleObj spid="_x0000_s44036" name="Equation" r:id="rId7" imgW="22860000" imgH="20116800" progId="">
                  <p:embed/>
                </p:oleObj>
              </mc:Choice>
              <mc:Fallback>
                <p:oleObj name="Equation" r:id="rId7" imgW="22860000" imgH="20116800" progId="">
                  <p:embed/>
                  <p:pic>
                    <p:nvPicPr>
                      <p:cNvPr id="0" name="图片 44035"/>
                      <p:cNvPicPr>
                        <a:picLocks noChangeAspect="1"/>
                      </p:cNvPicPr>
                      <p:nvPr/>
                    </p:nvPicPr>
                    <p:blipFill>
                      <a:blip r:embed="rId8"/>
                      <a:stretch>
                        <a:fillRect/>
                      </a:stretch>
                    </p:blipFill>
                    <p:spPr>
                      <a:xfrm>
                        <a:off x="1999213" y="2530616"/>
                        <a:ext cx="866774" cy="761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237482" y="3928101"/>
          <a:ext cx="314325" cy="752475"/>
        </p:xfrm>
        <a:graphic>
          <a:graphicData uri="http://schemas.openxmlformats.org/presentationml/2006/ole">
            <mc:AlternateContent xmlns:mc="http://schemas.openxmlformats.org/markup-compatibility/2006">
              <mc:Choice xmlns:v="urn:schemas-microsoft-com:vml" Requires="v">
                <p:oleObj spid="_x0000_s44037" name="Equation" r:id="rId9" imgW="8229600" imgH="19812000" progId="">
                  <p:embed/>
                </p:oleObj>
              </mc:Choice>
              <mc:Fallback>
                <p:oleObj name="Equation" r:id="rId9" imgW="8229600" imgH="19812000" progId="">
                  <p:embed/>
                  <p:pic>
                    <p:nvPicPr>
                      <p:cNvPr id="0" name="图片 44036"/>
                      <p:cNvPicPr>
                        <a:picLocks noChangeAspect="1"/>
                      </p:cNvPicPr>
                      <p:nvPr/>
                    </p:nvPicPr>
                    <p:blipFill>
                      <a:blip r:embed="rId10"/>
                      <a:stretch>
                        <a:fillRect/>
                      </a:stretch>
                    </p:blipFill>
                    <p:spPr>
                      <a:xfrm>
                        <a:off x="1237482" y="3928101"/>
                        <a:ext cx="314325" cy="7524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724380" y="3958872"/>
          <a:ext cx="314325" cy="723900"/>
        </p:xfrm>
        <a:graphic>
          <a:graphicData uri="http://schemas.openxmlformats.org/presentationml/2006/ole">
            <mc:AlternateContent xmlns:mc="http://schemas.openxmlformats.org/markup-compatibility/2006">
              <mc:Choice xmlns:v="urn:schemas-microsoft-com:vml" Requires="v">
                <p:oleObj spid="_x0000_s44038" name="Equation" r:id="rId11" imgW="8229600" imgH="19202400" progId="">
                  <p:embed/>
                </p:oleObj>
              </mc:Choice>
              <mc:Fallback>
                <p:oleObj name="Equation" r:id="rId11" imgW="8229600" imgH="19202400" progId="">
                  <p:embed/>
                  <p:pic>
                    <p:nvPicPr>
                      <p:cNvPr id="0" name="图片 44037"/>
                      <p:cNvPicPr>
                        <a:picLocks noChangeAspect="1"/>
                      </p:cNvPicPr>
                      <p:nvPr/>
                    </p:nvPicPr>
                    <p:blipFill>
                      <a:blip r:embed="rId12"/>
                      <a:stretch>
                        <a:fillRect/>
                      </a:stretch>
                    </p:blipFill>
                    <p:spPr>
                      <a:xfrm>
                        <a:off x="1724380" y="3958872"/>
                        <a:ext cx="314325" cy="7239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2211278" y="3958872"/>
          <a:ext cx="723900" cy="723900"/>
        </p:xfrm>
        <a:graphic>
          <a:graphicData uri="http://schemas.openxmlformats.org/presentationml/2006/ole">
            <mc:AlternateContent xmlns:mc="http://schemas.openxmlformats.org/markup-compatibility/2006">
              <mc:Choice xmlns:v="urn:schemas-microsoft-com:vml" Requires="v">
                <p:oleObj spid="_x0000_s44039" name="Equation" r:id="rId13" imgW="19202400" imgH="19202400" progId="">
                  <p:embed/>
                </p:oleObj>
              </mc:Choice>
              <mc:Fallback>
                <p:oleObj name="Equation" r:id="rId13" imgW="19202400" imgH="19202400" progId="">
                  <p:embed/>
                  <p:pic>
                    <p:nvPicPr>
                      <p:cNvPr id="0" name="图片 44038"/>
                      <p:cNvPicPr>
                        <a:picLocks noChangeAspect="1"/>
                      </p:cNvPicPr>
                      <p:nvPr/>
                    </p:nvPicPr>
                    <p:blipFill>
                      <a:blip r:embed="rId14"/>
                      <a:stretch>
                        <a:fillRect/>
                      </a:stretch>
                    </p:blipFill>
                    <p:spPr>
                      <a:xfrm>
                        <a:off x="2211278" y="3958872"/>
                        <a:ext cx="723900" cy="7239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3107752" y="3947598"/>
          <a:ext cx="219074" cy="657224"/>
        </p:xfrm>
        <a:graphic>
          <a:graphicData uri="http://schemas.openxmlformats.org/presentationml/2006/ole">
            <mc:AlternateContent xmlns:mc="http://schemas.openxmlformats.org/markup-compatibility/2006">
              <mc:Choice xmlns:v="urn:schemas-microsoft-com:vml" Requires="v">
                <p:oleObj spid="_x0000_s44040" name="Equation" r:id="rId15" imgW="5791200" imgH="17373600" progId="">
                  <p:embed/>
                </p:oleObj>
              </mc:Choice>
              <mc:Fallback>
                <p:oleObj name="Equation" r:id="rId15" imgW="5791200" imgH="17373600" progId="">
                  <p:embed/>
                  <p:pic>
                    <p:nvPicPr>
                      <p:cNvPr id="0" name="图片 44039"/>
                      <p:cNvPicPr>
                        <a:picLocks noChangeAspect="1"/>
                      </p:cNvPicPr>
                      <p:nvPr/>
                    </p:nvPicPr>
                    <p:blipFill>
                      <a:blip r:embed="rId16"/>
                      <a:stretch>
                        <a:fillRect/>
                      </a:stretch>
                    </p:blipFill>
                    <p:spPr>
                      <a:xfrm>
                        <a:off x="3107752" y="3947598"/>
                        <a:ext cx="219074" cy="657224"/>
                      </a:xfrm>
                      <a:prstGeom prst="rect">
                        <a:avLst/>
                      </a:prstGeom>
                      <a:noFill/>
                      <a:ln w="9525">
                        <a:noFill/>
                      </a:ln>
                    </p:spPr>
                  </p:pic>
                </p:oleObj>
              </mc:Fallback>
            </mc:AlternateContent>
          </a:graphicData>
        </a:graphic>
      </p:graphicFrame>
      <p:sp>
        <p:nvSpPr>
          <p:cNvPr id="12" name="TextBox 2"/>
          <p:cNvSpPr txBox="1"/>
          <p:nvPr/>
        </p:nvSpPr>
        <p:spPr>
          <a:xfrm>
            <a:off x="468000" y="4983793"/>
            <a:ext cx="11831400" cy="1699248"/>
          </a:xfrm>
          <a:prstGeom prst="rect">
            <a:avLst/>
          </a:prstGeom>
          <a:noFill/>
        </p:spPr>
        <p:txBody>
          <a:bodyPr wrap="square" lIns="0" tIns="0" rIns="0" bIns="0" rtlCol="0">
            <a:spAutoFit/>
          </a:bodyPr>
          <a:lstStyle/>
          <a:p>
            <a:pPr marL="0" indent="0" eaLnBrk="0" latinLnBrk="1" hangingPunct="0">
              <a:lnSpc>
                <a:spcPct val="150000"/>
              </a:lnSpc>
              <a:spcBef>
                <a:spcPts val="170"/>
              </a:spcBef>
              <a:buNone/>
            </a:pPr>
            <a:r>
              <a:rPr lang="zh-CN" altLang="en-US" sz="2410" kern="0" dirty="0" smtClean="0">
                <a:solidFill>
                  <a:srgbClr val="000000"/>
                </a:solidFill>
                <a:latin typeface="Times New Roman" panose="02020603050405020304" pitchFamily="65" charset="-122"/>
                <a:ea typeface="楷体_GB2312" pitchFamily="65" charset="-122"/>
              </a:rPr>
              <a:t>点,设界面</a:t>
            </a:r>
            <a:r>
              <a:rPr lang="zh-CN" altLang="en-US" sz="2410" i="1" kern="0" dirty="0" smtClean="0">
                <a:solidFill>
                  <a:srgbClr val="000000"/>
                </a:solidFill>
                <a:latin typeface="Times New Roman" panose="02020603050405020304" pitchFamily="65" charset="-122"/>
                <a:ea typeface="楷体_GB2312" pitchFamily="65" charset="-122"/>
              </a:rPr>
              <a:t>MN</a:t>
            </a:r>
            <a:r>
              <a:rPr lang="zh-CN" altLang="en-US" sz="2410" kern="0" dirty="0" smtClean="0">
                <a:solidFill>
                  <a:srgbClr val="000000"/>
                </a:solidFill>
                <a:latin typeface="Times New Roman" panose="02020603050405020304" pitchFamily="65" charset="-122"/>
                <a:ea typeface="楷体_GB2312" pitchFamily="65" charset="-122"/>
              </a:rPr>
              <a:t>与光屏</a:t>
            </a:r>
            <a:r>
              <a:rPr lang="zh-CN" altLang="en-US" sz="2410" i="1" kern="0" dirty="0" smtClean="0">
                <a:solidFill>
                  <a:srgbClr val="000000"/>
                </a:solidFill>
                <a:latin typeface="Times New Roman" panose="02020603050405020304" pitchFamily="65" charset="-122"/>
                <a:ea typeface="楷体_GB2312" pitchFamily="65" charset="-122"/>
              </a:rPr>
              <a:t>PS</a:t>
            </a:r>
            <a:r>
              <a:rPr lang="zh-CN" altLang="en-US" sz="2410" kern="0" dirty="0" smtClean="0">
                <a:solidFill>
                  <a:srgbClr val="000000"/>
                </a:solidFill>
                <a:latin typeface="Times New Roman" panose="02020603050405020304" pitchFamily="65" charset="-122"/>
                <a:ea typeface="楷体_GB2312" pitchFamily="65" charset="-122"/>
              </a:rPr>
              <a:t>的间距为</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由相似三角形知识得</a:t>
            </a:r>
            <a:r>
              <a:rPr lang="zh-CN" altLang="en-US" sz="5245" kern="0" spc="83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680" kern="0" spc="-65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=4</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=0.12 m。</a:t>
            </a:r>
            <a:endParaRPr lang="zh-CN" altLang="en-US" dirty="0"/>
          </a:p>
          <a:p>
            <a:pPr marL="0" indent="0" eaLnBrk="0" latinLnBrk="1" hangingPunct="0">
              <a:lnSpc>
                <a:spcPct val="150000"/>
              </a:lnSpc>
              <a:spcBef>
                <a:spcPts val="890"/>
              </a:spcBef>
              <a:buNone/>
            </a:pPr>
            <a:endParaRPr lang="zh-CN" altLang="en-US" dirty="0"/>
          </a:p>
        </p:txBody>
      </p:sp>
      <p:graphicFrame>
        <p:nvGraphicFramePr>
          <p:cNvPr id="13" name="对象 12"/>
          <p:cNvGraphicFramePr>
            <a:graphicFrameLocks noChangeAspect="1"/>
          </p:cNvGraphicFramePr>
          <p:nvPr/>
        </p:nvGraphicFramePr>
        <p:xfrm>
          <a:off x="7976171" y="5134781"/>
          <a:ext cx="771525" cy="1285875"/>
        </p:xfrm>
        <a:graphic>
          <a:graphicData uri="http://schemas.openxmlformats.org/presentationml/2006/ole">
            <mc:AlternateContent xmlns:mc="http://schemas.openxmlformats.org/markup-compatibility/2006">
              <mc:Choice xmlns:v="urn:schemas-microsoft-com:vml" Requires="v">
                <p:oleObj spid="_x0000_s44041" name="Equation" r:id="rId17" imgW="20421600" imgH="34137600" progId="">
                  <p:embed/>
                </p:oleObj>
              </mc:Choice>
              <mc:Fallback>
                <p:oleObj name="Equation" r:id="rId17" imgW="20421600" imgH="34137600" progId="">
                  <p:embed/>
                  <p:pic>
                    <p:nvPicPr>
                      <p:cNvPr id="0" name="图片 44040"/>
                      <p:cNvPicPr>
                        <a:picLocks noChangeAspect="1"/>
                      </p:cNvPicPr>
                      <p:nvPr/>
                    </p:nvPicPr>
                    <p:blipFill>
                      <a:blip r:embed="rId18"/>
                      <a:stretch>
                        <a:fillRect/>
                      </a:stretch>
                    </p:blipFill>
                    <p:spPr>
                      <a:xfrm>
                        <a:off x="7976171" y="5134781"/>
                        <a:ext cx="771525" cy="128587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8920269" y="5429573"/>
          <a:ext cx="257175" cy="657225"/>
        </p:xfrm>
        <a:graphic>
          <a:graphicData uri="http://schemas.openxmlformats.org/presentationml/2006/ole">
            <mc:AlternateContent xmlns:mc="http://schemas.openxmlformats.org/markup-compatibility/2006">
              <mc:Choice xmlns:v="urn:schemas-microsoft-com:vml" Requires="v">
                <p:oleObj spid="_x0000_s44042" name="Equation" r:id="rId19" imgW="6705600" imgH="17373600" progId="">
                  <p:embed/>
                </p:oleObj>
              </mc:Choice>
              <mc:Fallback>
                <p:oleObj name="Equation" r:id="rId19" imgW="6705600" imgH="17373600" progId="">
                  <p:embed/>
                  <p:pic>
                    <p:nvPicPr>
                      <p:cNvPr id="0" name="图片 44041"/>
                      <p:cNvPicPr>
                        <a:picLocks noChangeAspect="1"/>
                      </p:cNvPicPr>
                      <p:nvPr/>
                    </p:nvPicPr>
                    <p:blipFill>
                      <a:blip r:embed="rId20"/>
                      <a:stretch>
                        <a:fillRect/>
                      </a:stretch>
                    </p:blipFill>
                    <p:spPr>
                      <a:xfrm>
                        <a:off x="8920269" y="5429573"/>
                        <a:ext cx="2571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17</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带电粒子在电场中的力电综合问题</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6698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题型1　带电粒子在重力场和电场中的圆周运动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  </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pic>
        <p:nvPicPr>
          <p:cNvPr id="3" name="图片 3" descr="textimage59.jpeg"/>
          <p:cNvPicPr>
            <a:picLocks noChangeAspect="1"/>
          </p:cNvPicPr>
          <p:nvPr/>
        </p:nvPicPr>
        <p:blipFill>
          <a:blip r:embed="rId1"/>
          <a:stretch>
            <a:fillRect/>
          </a:stretch>
        </p:blipFill>
        <p:spPr>
          <a:xfrm>
            <a:off x="3655202" y="1348567"/>
            <a:ext cx="4572032" cy="5101561"/>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6414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1 </a:t>
            </a:r>
            <a:r>
              <a:rPr lang="zh-CN" altLang="en-US" sz="2410" kern="0" dirty="0" smtClean="0">
                <a:solidFill>
                  <a:srgbClr val="000000"/>
                </a:solidFill>
                <a:latin typeface="Times New Roman" panose="02020603050405020304" pitchFamily="65" charset="-122"/>
                <a:ea typeface="华文细黑" panose="02010600040101010101" pitchFamily="65" charset="-122"/>
              </a:rPr>
              <a:t>   (多选)如图所示,在水平的匀强电场中,一个质量为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的小球(视为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质点),系在一根长为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的绝缘细线一端,小球可以在竖直平面内绕</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点做圆周运动,</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圆的水平直径,</a:t>
            </a:r>
            <a:r>
              <a:rPr lang="zh-CN" altLang="en-US" sz="2410" i="1" kern="0" dirty="0" smtClean="0">
                <a:solidFill>
                  <a:srgbClr val="000000"/>
                </a:solidFill>
                <a:latin typeface="Times New Roman" panose="02020603050405020304" pitchFamily="65" charset="-122"/>
                <a:ea typeface="华文细黑" panose="02010600040101010101" pitchFamily="65" charset="-122"/>
              </a:rPr>
              <a:t>CD</a:t>
            </a:r>
            <a:r>
              <a:rPr lang="zh-CN" altLang="en-US" sz="2410" kern="0" dirty="0" smtClean="0">
                <a:solidFill>
                  <a:srgbClr val="000000"/>
                </a:solidFill>
                <a:latin typeface="Times New Roman" panose="02020603050405020304" pitchFamily="65" charset="-122"/>
                <a:ea typeface="华文细黑" panose="02010600040101010101" pitchFamily="65" charset="-122"/>
              </a:rPr>
              <a:t>为竖直直径。已知重力加速度为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,电场强度大小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85" kern="0" spc="16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,不计空气阻</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力。下列说法正确的是(　    )</a:t>
            </a:r>
            <a:endParaRPr lang="zh-CN" altLang="en-US" dirty="0"/>
          </a:p>
          <a:p>
            <a:pPr marL="0" indent="0" eaLnBrk="0" latinLnBrk="1" hangingPunct="0">
              <a:lnSpc>
                <a:spcPct val="150000"/>
              </a:lnSpc>
              <a:spcBef>
                <a:spcPts val="145"/>
              </a:spcBef>
              <a:buNone/>
            </a:pPr>
            <a:r>
              <a:rPr lang="zh-CN" altLang="en-US" sz="8250" kern="0" spc="14551"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60.jpeg"/>
          <p:cNvPicPr>
            <a:picLocks noChangeAspect="1"/>
          </p:cNvPicPr>
          <p:nvPr/>
        </p:nvPicPr>
        <p:blipFill>
          <a:blip r:embed="rId1"/>
          <a:stretch>
            <a:fillRect/>
          </a:stretch>
        </p:blipFill>
        <p:spPr>
          <a:xfrm>
            <a:off x="5298276" y="2491575"/>
            <a:ext cx="2027443" cy="1513913"/>
          </a:xfrm>
          <a:prstGeom prst="rect">
            <a:avLst/>
          </a:prstGeom>
        </p:spPr>
      </p:pic>
      <p:graphicFrame>
        <p:nvGraphicFramePr>
          <p:cNvPr id="5" name="对象 4"/>
          <p:cNvGraphicFramePr>
            <a:graphicFrameLocks noChangeAspect="1"/>
          </p:cNvGraphicFramePr>
          <p:nvPr/>
        </p:nvGraphicFramePr>
        <p:xfrm>
          <a:off x="9514573" y="1920071"/>
          <a:ext cx="438150" cy="714375"/>
        </p:xfrm>
        <a:graphic>
          <a:graphicData uri="http://schemas.openxmlformats.org/presentationml/2006/ole">
            <mc:AlternateContent xmlns:mc="http://schemas.openxmlformats.org/markup-compatibility/2006">
              <mc:Choice xmlns:v="urn:schemas-microsoft-com:vml" Requires="v">
                <p:oleObj spid="_x0000_s45057" name="Equation" r:id="rId2" imgW="11582400" imgH="18897600" progId="">
                  <p:embed/>
                </p:oleObj>
              </mc:Choice>
              <mc:Fallback>
                <p:oleObj name="Equation" r:id="rId2" imgW="11582400" imgH="18897600" progId="">
                  <p:embed/>
                  <p:pic>
                    <p:nvPicPr>
                      <p:cNvPr id="0" name="图片 45056"/>
                      <p:cNvPicPr>
                        <a:picLocks noChangeAspect="1"/>
                      </p:cNvPicPr>
                      <p:nvPr/>
                    </p:nvPicPr>
                    <p:blipFill>
                      <a:blip r:embed="rId3"/>
                      <a:stretch>
                        <a:fillRect/>
                      </a:stretch>
                    </p:blipFill>
                    <p:spPr>
                      <a:xfrm>
                        <a:off x="9514573" y="1920071"/>
                        <a:ext cx="438150" cy="714375"/>
                      </a:xfrm>
                      <a:prstGeom prst="rect">
                        <a:avLst/>
                      </a:prstGeom>
                      <a:noFill/>
                      <a:ln w="9525">
                        <a:noFill/>
                      </a:ln>
                    </p:spPr>
                  </p:pic>
                </p:oleObj>
              </mc:Fallback>
            </mc:AlternateContent>
          </a:graphicData>
        </a:graphic>
      </p:graphicFrame>
      <p:sp>
        <p:nvSpPr>
          <p:cNvPr id="6" name="TextBox 2"/>
          <p:cNvSpPr txBox="1"/>
          <p:nvPr/>
        </p:nvSpPr>
        <p:spPr>
          <a:xfrm>
            <a:off x="468000" y="3942813"/>
            <a:ext cx="11831400" cy="2263697"/>
          </a:xfrm>
          <a:prstGeom prst="rect">
            <a:avLst/>
          </a:prstGeom>
          <a:noFill/>
        </p:spPr>
        <p:txBody>
          <a:bodyPr wrap="square" lIns="0" tIns="0" rIns="0" bIns="0" rtlCol="0">
            <a:spAutoFit/>
          </a:bodyPr>
          <a:lstStyle/>
          <a:p>
            <a:pPr marL="0" indent="0" eaLnBrk="0" latinLnBrk="1" hangingPunct="0">
              <a:lnSpc>
                <a:spcPct val="150000"/>
              </a:lnSpc>
              <a:spcBef>
                <a:spcPts val="207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A.若小球在竖直平面内绕</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点做圆周运动,则小球运动到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点时的机械能最大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B.若将小球在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点由静止开始释放,它将沿着</a:t>
            </a:r>
            <a:r>
              <a:rPr lang="zh-CN" altLang="en-US" sz="2410" i="1" kern="0" dirty="0" smtClean="0">
                <a:solidFill>
                  <a:srgbClr val="000000"/>
                </a:solidFill>
                <a:latin typeface="Times New Roman" panose="02020603050405020304" pitchFamily="65" charset="-122"/>
                <a:ea typeface="华文细黑" panose="02010600040101010101" pitchFamily="65" charset="-122"/>
              </a:rPr>
              <a:t>ACBD</a:t>
            </a:r>
            <a:r>
              <a:rPr lang="zh-CN" altLang="en-US" sz="2410" kern="0" dirty="0" smtClean="0">
                <a:solidFill>
                  <a:srgbClr val="000000"/>
                </a:solidFill>
                <a:latin typeface="Times New Roman" panose="02020603050405020304" pitchFamily="65" charset="-122"/>
                <a:ea typeface="华文细黑" panose="02010600040101010101" pitchFamily="65" charset="-122"/>
              </a:rPr>
              <a:t>圆弧</a:t>
            </a:r>
            <a:r>
              <a:rPr lang="zh-CN" altLang="en-US" sz="2410" kern="0" dirty="0" smtClean="0">
                <a:solidFill>
                  <a:srgbClr val="000000"/>
                </a:solidFill>
                <a:latin typeface="Times New Roman" panose="02020603050405020304" pitchFamily="65" charset="-122"/>
                <a:ea typeface="华文细黑" panose="02010600040101010101" pitchFamily="65" charset="-122"/>
              </a:rPr>
              <a:t>运动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C.若小球在竖直平面内绕</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点做圆周运动,则它运动过程中的最小速度为</a:t>
            </a:r>
            <a:r>
              <a:rPr lang="zh-CN" altLang="en-US" sz="2470" kern="0" spc="4431"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D.若将小球在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点以大小为</a:t>
            </a:r>
            <a:r>
              <a:rPr lang="zh-CN" altLang="en-US" sz="2270" kern="0" spc="207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的速度竖直向上抛出,它将能够到达</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a:t>
            </a:r>
            <a:endParaRPr lang="zh-CN" altLang="en-US" dirty="0"/>
          </a:p>
        </p:txBody>
      </p:sp>
      <p:graphicFrame>
        <p:nvGraphicFramePr>
          <p:cNvPr id="7" name="对象 6"/>
          <p:cNvGraphicFramePr>
            <a:graphicFrameLocks noChangeAspect="1"/>
          </p:cNvGraphicFramePr>
          <p:nvPr/>
        </p:nvGraphicFramePr>
        <p:xfrm>
          <a:off x="9920083" y="5134781"/>
          <a:ext cx="876300" cy="476250"/>
        </p:xfrm>
        <a:graphic>
          <a:graphicData uri="http://schemas.openxmlformats.org/presentationml/2006/ole">
            <mc:AlternateContent xmlns:mc="http://schemas.openxmlformats.org/markup-compatibility/2006">
              <mc:Choice xmlns:v="urn:schemas-microsoft-com:vml" Requires="v">
                <p:oleObj spid="_x0000_s45058" name="Equation" r:id="rId4" imgW="23164800" imgH="12496800" progId="">
                  <p:embed/>
                </p:oleObj>
              </mc:Choice>
              <mc:Fallback>
                <p:oleObj name="Equation" r:id="rId4" imgW="23164800" imgH="12496800" progId="">
                  <p:embed/>
                  <p:pic>
                    <p:nvPicPr>
                      <p:cNvPr id="0" name="图片 45057"/>
                      <p:cNvPicPr>
                        <a:picLocks noChangeAspect="1"/>
                      </p:cNvPicPr>
                      <p:nvPr/>
                    </p:nvPicPr>
                    <p:blipFill>
                      <a:blip r:embed="rId5"/>
                      <a:stretch>
                        <a:fillRect/>
                      </a:stretch>
                    </p:blipFill>
                    <p:spPr>
                      <a:xfrm>
                        <a:off x="9920083" y="5134781"/>
                        <a:ext cx="876300" cy="47625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019948" y="5727399"/>
          <a:ext cx="552449" cy="419099"/>
        </p:xfrm>
        <a:graphic>
          <a:graphicData uri="http://schemas.openxmlformats.org/presentationml/2006/ole">
            <mc:AlternateContent xmlns:mc="http://schemas.openxmlformats.org/markup-compatibility/2006">
              <mc:Choice xmlns:v="urn:schemas-microsoft-com:vml" Requires="v">
                <p:oleObj spid="_x0000_s45059" name="Equation" r:id="rId6" imgW="14630400" imgH="10972800" progId="">
                  <p:embed/>
                </p:oleObj>
              </mc:Choice>
              <mc:Fallback>
                <p:oleObj name="Equation" r:id="rId6" imgW="14630400" imgH="10972800" progId="">
                  <p:embed/>
                  <p:pic>
                    <p:nvPicPr>
                      <p:cNvPr id="0" name="图片 45058"/>
                      <p:cNvPicPr>
                        <a:picLocks noChangeAspect="1"/>
                      </p:cNvPicPr>
                      <p:nvPr/>
                    </p:nvPicPr>
                    <p:blipFill>
                      <a:blip r:embed="rId7"/>
                      <a:stretch>
                        <a:fillRect/>
                      </a:stretch>
                    </p:blipFill>
                    <p:spPr>
                      <a:xfrm>
                        <a:off x="4019948" y="5727399"/>
                        <a:ext cx="552449" cy="419099"/>
                      </a:xfrm>
                      <a:prstGeom prst="rect">
                        <a:avLst/>
                      </a:prstGeom>
                      <a:noFill/>
                      <a:ln w="9525">
                        <a:noFill/>
                      </a:ln>
                    </p:spPr>
                  </p:pic>
                </p:oleObj>
              </mc:Fallback>
            </mc:AlternateContent>
          </a:graphicData>
        </a:graphic>
      </p:graphicFrame>
      <p:sp>
        <p:nvSpPr>
          <p:cNvPr id="9" name="文本框 8"/>
          <p:cNvSpPr txBox="1"/>
          <p:nvPr/>
        </p:nvSpPr>
        <p:spPr>
          <a:xfrm>
            <a:off x="3583764" y="2634451"/>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0274" y="205559"/>
            <a:ext cx="11831400" cy="483786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若小球在竖直平面内绕</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点做圆周运动,小球的机械能与电势能之和不变,当小</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球运动到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点时,电势能最小,则小球运动到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点时的机械能最大,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。小球在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点刚</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释放时,小球的合力方向与电场方向的夹角为45°,斜向右下方,若将小球在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点由静止释</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放,它将沿合力方向做匀加速直线运动,</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6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,小球不受拉力时的加速</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010" kern="0" spc="98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,若小球在竖直平面内绕</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点做圆周运动,设它运动的最小速度为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a:t>
            </a:r>
            <a:r>
              <a:rPr lang="zh-CN" altLang="en-US" sz="2010" kern="0" spc="988"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220" kern="0" spc="-74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205" kern="0" spc="469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。若将小球在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点以大小为</a:t>
            </a:r>
            <a:r>
              <a:rPr lang="zh-CN" altLang="en-US" sz="1940" kern="0" spc="240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的速度竖直向上抛出,假</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设小球不做圆周运动,细线对小球的拉力为0,小球在竖直方向做竖直上拋运动,在水平</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方向做匀加速直线运动,水平方向的加速度大小与竖直方向的加速度大小均为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,当竖</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6998589" y="1982976"/>
          <a:ext cx="438150" cy="714375"/>
        </p:xfrm>
        <a:graphic>
          <a:graphicData uri="http://schemas.openxmlformats.org/presentationml/2006/ole">
            <mc:AlternateContent xmlns:mc="http://schemas.openxmlformats.org/markup-compatibility/2006">
              <mc:Choice xmlns:v="urn:schemas-microsoft-com:vml" Requires="v">
                <p:oleObj spid="_x0000_s46081" name="Equation" r:id="rId1" imgW="11582400" imgH="18897600" progId="">
                  <p:embed/>
                </p:oleObj>
              </mc:Choice>
              <mc:Fallback>
                <p:oleObj name="Equation" r:id="rId1" imgW="11582400" imgH="18897600" progId="">
                  <p:embed/>
                  <p:pic>
                    <p:nvPicPr>
                      <p:cNvPr id="0" name="图片 46080"/>
                      <p:cNvPicPr>
                        <a:picLocks noChangeAspect="1"/>
                      </p:cNvPicPr>
                      <p:nvPr/>
                    </p:nvPicPr>
                    <p:blipFill>
                      <a:blip r:embed="rId2"/>
                      <a:stretch>
                        <a:fillRect/>
                      </a:stretch>
                    </p:blipFill>
                    <p:spPr>
                      <a:xfrm>
                        <a:off x="6998589" y="1982976"/>
                        <a:ext cx="438150" cy="7143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710688" y="2717298"/>
          <a:ext cx="381000" cy="342900"/>
        </p:xfrm>
        <a:graphic>
          <a:graphicData uri="http://schemas.openxmlformats.org/presentationml/2006/ole">
            <mc:AlternateContent xmlns:mc="http://schemas.openxmlformats.org/markup-compatibility/2006">
              <mc:Choice xmlns:v="urn:schemas-microsoft-com:vml" Requires="v">
                <p:oleObj spid="_x0000_s46082" name="Equation" r:id="rId3" imgW="10058400" imgH="9144000" progId="">
                  <p:embed/>
                </p:oleObj>
              </mc:Choice>
              <mc:Fallback>
                <p:oleObj name="Equation" r:id="rId3" imgW="10058400" imgH="9144000" progId="">
                  <p:embed/>
                  <p:pic>
                    <p:nvPicPr>
                      <p:cNvPr id="0" name="图片 46081"/>
                      <p:cNvPicPr>
                        <a:picLocks noChangeAspect="1"/>
                      </p:cNvPicPr>
                      <p:nvPr/>
                    </p:nvPicPr>
                    <p:blipFill>
                      <a:blip r:embed="rId4"/>
                      <a:stretch>
                        <a:fillRect/>
                      </a:stretch>
                    </p:blipFill>
                    <p:spPr>
                      <a:xfrm>
                        <a:off x="1710688" y="2717298"/>
                        <a:ext cx="381000" cy="342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1091812" y="2717298"/>
          <a:ext cx="380999" cy="342899"/>
        </p:xfrm>
        <a:graphic>
          <a:graphicData uri="http://schemas.openxmlformats.org/presentationml/2006/ole">
            <mc:AlternateContent xmlns:mc="http://schemas.openxmlformats.org/markup-compatibility/2006">
              <mc:Choice xmlns:v="urn:schemas-microsoft-com:vml" Requires="v">
                <p:oleObj spid="_x0000_s46083" name="Equation" r:id="rId5" imgW="10058400" imgH="9144000" progId="">
                  <p:embed/>
                </p:oleObj>
              </mc:Choice>
              <mc:Fallback>
                <p:oleObj name="Equation" r:id="rId5" imgW="10058400" imgH="9144000" progId="">
                  <p:embed/>
                  <p:pic>
                    <p:nvPicPr>
                      <p:cNvPr id="0" name="图片 46082"/>
                      <p:cNvPicPr>
                        <a:picLocks noChangeAspect="1"/>
                      </p:cNvPicPr>
                      <p:nvPr/>
                    </p:nvPicPr>
                    <p:blipFill>
                      <a:blip r:embed="rId6"/>
                      <a:stretch>
                        <a:fillRect/>
                      </a:stretch>
                    </p:blipFill>
                    <p:spPr>
                      <a:xfrm>
                        <a:off x="11091812" y="2717298"/>
                        <a:ext cx="380999" cy="3428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212482" y="3247216"/>
          <a:ext cx="314325" cy="695325"/>
        </p:xfrm>
        <a:graphic>
          <a:graphicData uri="http://schemas.openxmlformats.org/presentationml/2006/ole">
            <mc:AlternateContent xmlns:mc="http://schemas.openxmlformats.org/markup-compatibility/2006">
              <mc:Choice xmlns:v="urn:schemas-microsoft-com:vml" Requires="v">
                <p:oleObj spid="_x0000_s46084" name="Equation" r:id="rId7" imgW="8229600" imgH="18288000" progId="">
                  <p:embed/>
                </p:oleObj>
              </mc:Choice>
              <mc:Fallback>
                <p:oleObj name="Equation" r:id="rId7" imgW="8229600" imgH="18288000" progId="">
                  <p:embed/>
                  <p:pic>
                    <p:nvPicPr>
                      <p:cNvPr id="0" name="图片 46083"/>
                      <p:cNvPicPr>
                        <a:picLocks noChangeAspect="1"/>
                      </p:cNvPicPr>
                      <p:nvPr/>
                    </p:nvPicPr>
                    <p:blipFill>
                      <a:blip r:embed="rId8"/>
                      <a:stretch>
                        <a:fillRect/>
                      </a:stretch>
                    </p:blipFill>
                    <p:spPr>
                      <a:xfrm>
                        <a:off x="1212482" y="3247216"/>
                        <a:ext cx="314325" cy="6953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522520" y="3342614"/>
          <a:ext cx="876300" cy="476249"/>
        </p:xfrm>
        <a:graphic>
          <a:graphicData uri="http://schemas.openxmlformats.org/presentationml/2006/ole">
            <mc:AlternateContent xmlns:mc="http://schemas.openxmlformats.org/markup-compatibility/2006">
              <mc:Choice xmlns:v="urn:schemas-microsoft-com:vml" Requires="v">
                <p:oleObj spid="_x0000_s46085" name="Equation" r:id="rId9" imgW="23164800" imgH="12496800" progId="">
                  <p:embed/>
                </p:oleObj>
              </mc:Choice>
              <mc:Fallback>
                <p:oleObj name="Equation" r:id="rId9" imgW="23164800" imgH="12496800" progId="">
                  <p:embed/>
                  <p:pic>
                    <p:nvPicPr>
                      <p:cNvPr id="0" name="图片 46084"/>
                      <p:cNvPicPr>
                        <a:picLocks noChangeAspect="1"/>
                      </p:cNvPicPr>
                      <p:nvPr/>
                    </p:nvPicPr>
                    <p:blipFill>
                      <a:blip r:embed="rId10"/>
                      <a:stretch>
                        <a:fillRect/>
                      </a:stretch>
                    </p:blipFill>
                    <p:spPr>
                      <a:xfrm>
                        <a:off x="2522520" y="3342614"/>
                        <a:ext cx="876300" cy="47624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7851885" y="3399020"/>
          <a:ext cx="552449" cy="419099"/>
        </p:xfrm>
        <a:graphic>
          <a:graphicData uri="http://schemas.openxmlformats.org/presentationml/2006/ole">
            <mc:AlternateContent xmlns:mc="http://schemas.openxmlformats.org/markup-compatibility/2006">
              <mc:Choice xmlns:v="urn:schemas-microsoft-com:vml" Requires="v">
                <p:oleObj spid="_x0000_s46086" name="Equation" r:id="rId11" imgW="14630400" imgH="10972800" progId="">
                  <p:embed/>
                </p:oleObj>
              </mc:Choice>
              <mc:Fallback>
                <p:oleObj name="Equation" r:id="rId11" imgW="14630400" imgH="10972800" progId="">
                  <p:embed/>
                  <p:pic>
                    <p:nvPicPr>
                      <p:cNvPr id="0" name="图片 46085"/>
                      <p:cNvPicPr>
                        <a:picLocks noChangeAspect="1"/>
                      </p:cNvPicPr>
                      <p:nvPr/>
                    </p:nvPicPr>
                    <p:blipFill>
                      <a:blip r:embed="rId12"/>
                      <a:stretch>
                        <a:fillRect/>
                      </a:stretch>
                    </p:blipFill>
                    <p:spPr>
                      <a:xfrm>
                        <a:off x="7851885" y="3399020"/>
                        <a:ext cx="552449" cy="419099"/>
                      </a:xfrm>
                      <a:prstGeom prst="rect">
                        <a:avLst/>
                      </a:prstGeom>
                      <a:noFill/>
                      <a:ln w="9525">
                        <a:noFill/>
                      </a:ln>
                    </p:spPr>
                  </p:pic>
                </p:oleObj>
              </mc:Fallback>
            </mc:AlternateContent>
          </a:graphicData>
        </a:graphic>
      </p:graphicFrame>
      <p:sp>
        <p:nvSpPr>
          <p:cNvPr id="10" name="TextBox 2"/>
          <p:cNvSpPr txBox="1"/>
          <p:nvPr/>
        </p:nvSpPr>
        <p:spPr>
          <a:xfrm>
            <a:off x="468000" y="4947564"/>
            <a:ext cx="11831400" cy="164224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直方向上的速度为0时,经历的时间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545" kern="0" spc="5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,则水平位移的大小</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945" kern="0" spc="-1222"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gt</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945" kern="0" spc="-1222"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,竖直位移的大</a:t>
            </a:r>
            <a:endParaRPr lang="zh-CN" altLang="en-US" dirty="0"/>
          </a:p>
          <a:p>
            <a:pPr marL="0" indent="0" eaLnBrk="0" latinLnBrk="1" hangingPunct="0">
              <a:lnSpc>
                <a:spcPct val="150000"/>
              </a:lnSpc>
              <a:spcBef>
                <a:spcPts val="75"/>
              </a:spcBef>
              <a:buNone/>
            </a:pPr>
            <a:r>
              <a:rPr lang="zh-CN" altLang="en-US" sz="2410" kern="0" dirty="0" smtClean="0">
                <a:solidFill>
                  <a:srgbClr val="000000"/>
                </a:solidFill>
                <a:latin typeface="Times New Roman" panose="02020603050405020304" pitchFamily="65" charset="-122"/>
                <a:ea typeface="楷体_GB2312" pitchFamily="65" charset="-122"/>
              </a:rPr>
              <a:t>小</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515" kern="0" spc="353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955" kern="0" spc="-1231"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,根据几何关系可知假设成立,说明小球不能到达</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1" name="对象 10"/>
          <p:cNvGraphicFramePr>
            <a:graphicFrameLocks noChangeAspect="1"/>
          </p:cNvGraphicFramePr>
          <p:nvPr/>
        </p:nvGraphicFramePr>
        <p:xfrm>
          <a:off x="5239089" y="5063343"/>
          <a:ext cx="457199" cy="790574"/>
        </p:xfrm>
        <a:graphic>
          <a:graphicData uri="http://schemas.openxmlformats.org/presentationml/2006/ole">
            <mc:AlternateContent xmlns:mc="http://schemas.openxmlformats.org/markup-compatibility/2006">
              <mc:Choice xmlns:v="urn:schemas-microsoft-com:vml" Requires="v">
                <p:oleObj spid="_x0000_s46087" name="Equation" r:id="rId13" imgW="12192000" imgH="21031200" progId="">
                  <p:embed/>
                </p:oleObj>
              </mc:Choice>
              <mc:Fallback>
                <p:oleObj name="Equation" r:id="rId13" imgW="12192000" imgH="21031200" progId="">
                  <p:embed/>
                  <p:pic>
                    <p:nvPicPr>
                      <p:cNvPr id="0" name="图片 46086"/>
                      <p:cNvPicPr>
                        <a:picLocks noChangeAspect="1"/>
                      </p:cNvPicPr>
                      <p:nvPr/>
                    </p:nvPicPr>
                    <p:blipFill>
                      <a:blip r:embed="rId14"/>
                      <a:stretch>
                        <a:fillRect/>
                      </a:stretch>
                    </p:blipFill>
                    <p:spPr>
                      <a:xfrm>
                        <a:off x="5239089" y="5063343"/>
                        <a:ext cx="457199" cy="79057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8528003" y="5111191"/>
          <a:ext cx="219075" cy="657225"/>
        </p:xfrm>
        <a:graphic>
          <a:graphicData uri="http://schemas.openxmlformats.org/presentationml/2006/ole">
            <mc:AlternateContent xmlns:mc="http://schemas.openxmlformats.org/markup-compatibility/2006">
              <mc:Choice xmlns:v="urn:schemas-microsoft-com:vml" Requires="v">
                <p:oleObj spid="_x0000_s46088" name="Equation" r:id="rId15" imgW="5791200" imgH="17373600" progId="">
                  <p:embed/>
                </p:oleObj>
              </mc:Choice>
              <mc:Fallback>
                <p:oleObj name="Equation" r:id="rId15" imgW="5791200" imgH="17373600" progId="">
                  <p:embed/>
                  <p:pic>
                    <p:nvPicPr>
                      <p:cNvPr id="0" name="图片 46087"/>
                      <p:cNvPicPr>
                        <a:picLocks noChangeAspect="1"/>
                      </p:cNvPicPr>
                      <p:nvPr/>
                    </p:nvPicPr>
                    <p:blipFill>
                      <a:blip r:embed="rId16"/>
                      <a:stretch>
                        <a:fillRect/>
                      </a:stretch>
                    </p:blipFill>
                    <p:spPr>
                      <a:xfrm>
                        <a:off x="8528003" y="5111191"/>
                        <a:ext cx="21907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9234167" y="5111191"/>
          <a:ext cx="219075" cy="657225"/>
        </p:xfrm>
        <a:graphic>
          <a:graphicData uri="http://schemas.openxmlformats.org/presentationml/2006/ole">
            <mc:AlternateContent xmlns:mc="http://schemas.openxmlformats.org/markup-compatibility/2006">
              <mc:Choice xmlns:v="urn:schemas-microsoft-com:vml" Requires="v">
                <p:oleObj spid="_x0000_s46089" name="Equation" r:id="rId17" imgW="5791200" imgH="17373600" progId="">
                  <p:embed/>
                </p:oleObj>
              </mc:Choice>
              <mc:Fallback>
                <p:oleObj name="Equation" r:id="rId17" imgW="5791200" imgH="17373600" progId="">
                  <p:embed/>
                  <p:pic>
                    <p:nvPicPr>
                      <p:cNvPr id="0" name="图片 46088"/>
                      <p:cNvPicPr>
                        <a:picLocks noChangeAspect="1"/>
                      </p:cNvPicPr>
                      <p:nvPr/>
                    </p:nvPicPr>
                    <p:blipFill>
                      <a:blip r:embed="rId18"/>
                      <a:stretch>
                        <a:fillRect/>
                      </a:stretch>
                    </p:blipFill>
                    <p:spPr>
                      <a:xfrm>
                        <a:off x="9234167" y="5111191"/>
                        <a:ext cx="219075" cy="65722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1081213" y="5867942"/>
          <a:ext cx="895350" cy="781050"/>
        </p:xfrm>
        <a:graphic>
          <a:graphicData uri="http://schemas.openxmlformats.org/presentationml/2006/ole">
            <mc:AlternateContent xmlns:mc="http://schemas.openxmlformats.org/markup-compatibility/2006">
              <mc:Choice xmlns:v="urn:schemas-microsoft-com:vml" Requires="v">
                <p:oleObj spid="_x0000_s46090" name="Equation" r:id="rId19" imgW="23774400" imgH="20726400" progId="">
                  <p:embed/>
                </p:oleObj>
              </mc:Choice>
              <mc:Fallback>
                <p:oleObj name="Equation" r:id="rId19" imgW="23774400" imgH="20726400" progId="">
                  <p:embed/>
                  <p:pic>
                    <p:nvPicPr>
                      <p:cNvPr id="0" name="图片 46089"/>
                      <p:cNvPicPr>
                        <a:picLocks noChangeAspect="1"/>
                      </p:cNvPicPr>
                      <p:nvPr/>
                    </p:nvPicPr>
                    <p:blipFill>
                      <a:blip r:embed="rId20"/>
                      <a:stretch>
                        <a:fillRect/>
                      </a:stretch>
                    </p:blipFill>
                    <p:spPr>
                      <a:xfrm>
                        <a:off x="1081213" y="5867942"/>
                        <a:ext cx="895350" cy="781050"/>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2149136" y="5934580"/>
          <a:ext cx="219075" cy="657225"/>
        </p:xfrm>
        <a:graphic>
          <a:graphicData uri="http://schemas.openxmlformats.org/presentationml/2006/ole">
            <mc:AlternateContent xmlns:mc="http://schemas.openxmlformats.org/markup-compatibility/2006">
              <mc:Choice xmlns:v="urn:schemas-microsoft-com:vml" Requires="v">
                <p:oleObj spid="_x0000_s46091" name="Equation" r:id="rId21" imgW="5791200" imgH="17373600" progId="">
                  <p:embed/>
                </p:oleObj>
              </mc:Choice>
              <mc:Fallback>
                <p:oleObj name="Equation" r:id="rId21" imgW="5791200" imgH="17373600" progId="">
                  <p:embed/>
                  <p:pic>
                    <p:nvPicPr>
                      <p:cNvPr id="0" name="图片 46090"/>
                      <p:cNvPicPr>
                        <a:picLocks noChangeAspect="1"/>
                      </p:cNvPicPr>
                      <p:nvPr/>
                    </p:nvPicPr>
                    <p:blipFill>
                      <a:blip r:embed="rId22"/>
                      <a:stretch>
                        <a:fillRect/>
                      </a:stretch>
                    </p:blipFill>
                    <p:spPr>
                      <a:xfrm>
                        <a:off x="2149136" y="5934580"/>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9429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等效“最高点”和等效“最低点”的确定方法</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13735" kern="0" spc="23016" dirty="0" smtClean="0">
                <a:solidFill>
                  <a:srgbClr val="000000"/>
                </a:solidFill>
                <a:latin typeface="Times New Roman" panose="02020603050405020304" pitchFamily="65" charset="-122"/>
                <a:ea typeface="楷体_GB2312" pitchFamily="65" charset="-122"/>
              </a:rPr>
              <a:t> </a:t>
            </a:r>
            <a:endParaRPr lang="zh-CN" altLang="en-US" dirty="0"/>
          </a:p>
        </p:txBody>
      </p:sp>
      <p:pic>
        <p:nvPicPr>
          <p:cNvPr id="3" name="图片 3" descr="textimage61.jpeg"/>
          <p:cNvPicPr>
            <a:picLocks noChangeAspect="1"/>
          </p:cNvPicPr>
          <p:nvPr/>
        </p:nvPicPr>
        <p:blipFill>
          <a:blip r:embed="rId1"/>
          <a:stretch>
            <a:fillRect/>
          </a:stretch>
        </p:blipFill>
        <p:spPr>
          <a:xfrm>
            <a:off x="3298012" y="1848633"/>
            <a:ext cx="5494396" cy="4429156"/>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0293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rPr>
              <a:t>题型2　电场中的力电综合问题</a:t>
            </a:r>
            <a:endParaRPr lang="zh-CN" altLang="en-US" sz="2500" b="1" dirty="0" smtClean="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.动力学的观点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(1)由于匀强电场中带电粒子所受静电力和重力都是恒力,</a:t>
            </a:r>
            <a:r>
              <a:rPr lang="zh-CN" altLang="en-US" sz="2410" u="sng" kern="0" dirty="0" smtClean="0">
                <a:solidFill>
                  <a:srgbClr val="000000"/>
                </a:solidFill>
                <a:latin typeface="Times New Roman" panose="02020603050405020304" pitchFamily="65" charset="-122"/>
                <a:ea typeface="华文细黑" panose="02010600040101010101" pitchFamily="65" charset="-122"/>
              </a:rPr>
              <a:t>可用正交分解法</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(2)综合运用牛顿运动定律和匀变速直线运动公式解题,注意受力分析要全面,特别注意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重力是否需要考虑。</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2.能量的观点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(1)运用动能定理解题,注意过程分析要全面,准确求出过程中的所有力做的功,</a:t>
            </a:r>
            <a:r>
              <a:rPr lang="zh-CN" altLang="en-US" sz="2410" u="sng" kern="0" dirty="0" smtClean="0">
                <a:solidFill>
                  <a:srgbClr val="000000"/>
                </a:solidFill>
                <a:latin typeface="Times New Roman" panose="02020603050405020304" pitchFamily="65" charset="-122"/>
                <a:ea typeface="华文细黑" panose="02010600040101010101" pitchFamily="65" charset="-122"/>
              </a:rPr>
              <a:t>判断是</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对分过程还是对全过程使用动能定理</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(2)运用能量守恒解题,注意题目中有哪些形式的能量出现</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0621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3.动量的观点</a:t>
            </a:r>
            <a:endParaRPr lang="zh-CN" altLang="en-US" sz="2800" b="1"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1)运用动量定理解题,要注意动量定理的表达式是矢量式,在一维情况下,各个矢量必</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须选同一个正方向。</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(2)运用动量守恒定律解题,</a:t>
            </a:r>
            <a:r>
              <a:rPr lang="zh-CN" altLang="en-US" sz="2410" u="sng" kern="0" dirty="0" smtClean="0">
                <a:solidFill>
                  <a:srgbClr val="000000"/>
                </a:solidFill>
                <a:latin typeface="Times New Roman" panose="02020603050405020304" pitchFamily="65" charset="-122"/>
                <a:ea typeface="华文细黑" panose="02010600040101010101" pitchFamily="65" charset="-122"/>
              </a:rPr>
              <a:t>除了要注意动量守恒定律的表达式是矢量式,还要注意题目</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表述是否在某方向上动量守恒</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1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2 </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如图甲所示,两个半径均为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的竖直固定的绝缘光滑</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细圆管道与粗糙水平地</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面</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在</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点平滑相切,过管道圆心</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的水平界面下方空间有水平向右的电场,记</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点所在位置为坐标原点,沿</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方向建立</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坐标轴,电场强度大小随</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的变化如图乙所示。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、带电荷量为+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&gt;0)的小球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静止在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点,小球与地面间的动摩擦因数</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.5。</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另</a:t>
            </a:r>
            <a:r>
              <a:rPr lang="zh-CN" altLang="en-US" sz="2410" kern="0" dirty="0" smtClean="0">
                <a:solidFill>
                  <a:srgbClr val="000000"/>
                </a:solidFill>
                <a:latin typeface="Times New Roman" panose="02020603050405020304" pitchFamily="65" charset="-122"/>
                <a:ea typeface="华文细黑" panose="02010600040101010101" pitchFamily="65" charset="-122"/>
              </a:rPr>
              <a:t>有一光滑绝缘不带电小球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,质量为</a:t>
            </a:r>
            <a:r>
              <a:rPr lang="zh-CN" altLang="en-US" sz="3090" kern="0" spc="-9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,以速度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1970" kern="0" spc="358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向右运动,与小球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发生弹</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性正碰,碰撞时间极短,且</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间无电荷转移,碰后</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球可从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点无碰撞地进入管道。已</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知</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间距离为4</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85" kern="0" spc="16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,不计空气阻力,小球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均可视为质点。</a:t>
            </a:r>
            <a:endParaRPr lang="zh-CN" altLang="en-US" dirty="0"/>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(1)光滑绝缘不带电小球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与小球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发生弹性正碰,碰后小球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的速度大小为多少?</a:t>
            </a:r>
            <a:endParaRPr lang="zh-CN" altLang="en-US" dirty="0"/>
          </a:p>
        </p:txBody>
      </p:sp>
      <p:graphicFrame>
        <p:nvGraphicFramePr>
          <p:cNvPr id="4" name="对象 3"/>
          <p:cNvGraphicFramePr>
            <a:graphicFrameLocks noChangeAspect="1"/>
          </p:cNvGraphicFramePr>
          <p:nvPr/>
        </p:nvGraphicFramePr>
        <p:xfrm>
          <a:off x="8225189" y="686413"/>
          <a:ext cx="219075" cy="657225"/>
        </p:xfrm>
        <a:graphic>
          <a:graphicData uri="http://schemas.openxmlformats.org/presentationml/2006/ole">
            <mc:AlternateContent xmlns:mc="http://schemas.openxmlformats.org/markup-compatibility/2006">
              <mc:Choice xmlns:v="urn:schemas-microsoft-com:vml" Requires="v">
                <p:oleObj spid="_x0000_s47105" name="Equation" r:id="rId1" imgW="5791200" imgH="17373600" progId="">
                  <p:embed/>
                </p:oleObj>
              </mc:Choice>
              <mc:Fallback>
                <p:oleObj name="Equation" r:id="rId1" imgW="5791200" imgH="17373600" progId="">
                  <p:embed/>
                  <p:pic>
                    <p:nvPicPr>
                      <p:cNvPr id="0" name="图片 47104"/>
                      <p:cNvPicPr>
                        <a:picLocks noChangeAspect="1"/>
                      </p:cNvPicPr>
                      <p:nvPr/>
                    </p:nvPicPr>
                    <p:blipFill>
                      <a:blip r:embed="rId2"/>
                      <a:stretch>
                        <a:fillRect/>
                      </a:stretch>
                    </p:blipFill>
                    <p:spPr>
                      <a:xfrm>
                        <a:off x="8225189" y="68641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282151" y="3063079"/>
          <a:ext cx="276225" cy="657225"/>
        </p:xfrm>
        <a:graphic>
          <a:graphicData uri="http://schemas.openxmlformats.org/presentationml/2006/ole">
            <mc:AlternateContent xmlns:mc="http://schemas.openxmlformats.org/markup-compatibility/2006">
              <mc:Choice xmlns:v="urn:schemas-microsoft-com:vml" Requires="v">
                <p:oleObj spid="_x0000_s47106" name="Equation" r:id="rId3" imgW="7315200" imgH="17373600" progId="">
                  <p:embed/>
                </p:oleObj>
              </mc:Choice>
              <mc:Fallback>
                <p:oleObj name="Equation" r:id="rId3" imgW="7315200" imgH="17373600" progId="">
                  <p:embed/>
                  <p:pic>
                    <p:nvPicPr>
                      <p:cNvPr id="0" name="图片 47105"/>
                      <p:cNvPicPr>
                        <a:picLocks noChangeAspect="1"/>
                      </p:cNvPicPr>
                      <p:nvPr/>
                    </p:nvPicPr>
                    <p:blipFill>
                      <a:blip r:embed="rId4"/>
                      <a:stretch>
                        <a:fillRect/>
                      </a:stretch>
                    </p:blipFill>
                    <p:spPr>
                      <a:xfrm>
                        <a:off x="5282151" y="3063079"/>
                        <a:ext cx="27622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024774" y="3063079"/>
          <a:ext cx="219075" cy="657225"/>
        </p:xfrm>
        <a:graphic>
          <a:graphicData uri="http://schemas.openxmlformats.org/presentationml/2006/ole">
            <mc:AlternateContent xmlns:mc="http://schemas.openxmlformats.org/markup-compatibility/2006">
              <mc:Choice xmlns:v="urn:schemas-microsoft-com:vml" Requires="v">
                <p:oleObj spid="_x0000_s47107" name="Equation" r:id="rId5" imgW="5791200" imgH="17373600" progId="">
                  <p:embed/>
                </p:oleObj>
              </mc:Choice>
              <mc:Fallback>
                <p:oleObj name="Equation" r:id="rId5" imgW="5791200" imgH="17373600" progId="">
                  <p:embed/>
                  <p:pic>
                    <p:nvPicPr>
                      <p:cNvPr id="0" name="图片 47106"/>
                      <p:cNvPicPr>
                        <a:picLocks noChangeAspect="1"/>
                      </p:cNvPicPr>
                      <p:nvPr/>
                    </p:nvPicPr>
                    <p:blipFill>
                      <a:blip r:embed="rId6"/>
                      <a:stretch>
                        <a:fillRect/>
                      </a:stretch>
                    </p:blipFill>
                    <p:spPr>
                      <a:xfrm>
                        <a:off x="7024774" y="3063079"/>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227102" y="3172351"/>
          <a:ext cx="704850" cy="419100"/>
        </p:xfrm>
        <a:graphic>
          <a:graphicData uri="http://schemas.openxmlformats.org/presentationml/2006/ole">
            <mc:AlternateContent xmlns:mc="http://schemas.openxmlformats.org/markup-compatibility/2006">
              <mc:Choice xmlns:v="urn:schemas-microsoft-com:vml" Requires="v">
                <p:oleObj spid="_x0000_s47108" name="Equation" r:id="rId7" imgW="18592800" imgH="10972800" progId="">
                  <p:embed/>
                </p:oleObj>
              </mc:Choice>
              <mc:Fallback>
                <p:oleObj name="Equation" r:id="rId7" imgW="18592800" imgH="10972800" progId="">
                  <p:embed/>
                  <p:pic>
                    <p:nvPicPr>
                      <p:cNvPr id="0" name="图片 47107"/>
                      <p:cNvPicPr>
                        <a:picLocks noChangeAspect="1"/>
                      </p:cNvPicPr>
                      <p:nvPr/>
                    </p:nvPicPr>
                    <p:blipFill>
                      <a:blip r:embed="rId8"/>
                      <a:stretch>
                        <a:fillRect/>
                      </a:stretch>
                    </p:blipFill>
                    <p:spPr>
                      <a:xfrm>
                        <a:off x="7227102" y="3172351"/>
                        <a:ext cx="704850" cy="4191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531334" y="4348963"/>
          <a:ext cx="438150" cy="714375"/>
        </p:xfrm>
        <a:graphic>
          <a:graphicData uri="http://schemas.openxmlformats.org/presentationml/2006/ole">
            <mc:AlternateContent xmlns:mc="http://schemas.openxmlformats.org/markup-compatibility/2006">
              <mc:Choice xmlns:v="urn:schemas-microsoft-com:vml" Requires="v">
                <p:oleObj spid="_x0000_s47109" name="Equation" r:id="rId9" imgW="11582400" imgH="18897600" progId="">
                  <p:embed/>
                </p:oleObj>
              </mc:Choice>
              <mc:Fallback>
                <p:oleObj name="Equation" r:id="rId9" imgW="11582400" imgH="18897600" progId="">
                  <p:embed/>
                  <p:pic>
                    <p:nvPicPr>
                      <p:cNvPr id="0" name="图片 47108"/>
                      <p:cNvPicPr>
                        <a:picLocks noChangeAspect="1"/>
                      </p:cNvPicPr>
                      <p:nvPr/>
                    </p:nvPicPr>
                    <p:blipFill>
                      <a:blip r:embed="rId10"/>
                      <a:stretch>
                        <a:fillRect/>
                      </a:stretch>
                    </p:blipFill>
                    <p:spPr>
                      <a:xfrm>
                        <a:off x="3531334" y="4348963"/>
                        <a:ext cx="438150"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点运动到管道最高点</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的过程中,能否求出静电力做的功</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AC</a:t>
            </a:r>
            <a:r>
              <a:rPr lang="zh-CN" altLang="en-US" sz="2410" kern="0" dirty="0" smtClean="0">
                <a:solidFill>
                  <a:srgbClr val="000000"/>
                </a:solidFill>
                <a:latin typeface="Times New Roman" panose="02020603050405020304" pitchFamily="65" charset="-122"/>
                <a:ea typeface="华文细黑" panose="02010600040101010101" pitchFamily="65" charset="-122"/>
              </a:rPr>
              <a:t>?若能求出,是</a:t>
            </a:r>
            <a:br>
              <a:rPr lang="zh-CN" altLang="en-US"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多少?</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(3)如何求小球到达</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点的速度大小?如何求小球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再次到达水平地面时与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点的距离?</a:t>
            </a:r>
            <a:endParaRPr lang="zh-CN" altLang="en-US"/>
          </a:p>
          <a:p>
            <a:pPr marL="0" indent="0" eaLnBrk="0" latinLnBrk="1" hangingPunct="0">
              <a:lnSpc>
                <a:spcPct val="150000"/>
              </a:lnSpc>
              <a:spcBef>
                <a:spcPts val="145"/>
              </a:spcBef>
              <a:buNone/>
            </a:pPr>
            <a:r>
              <a:rPr lang="zh-CN" altLang="en-US" sz="8410" kern="0" spc="231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8050" kern="0" spc="755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a:p>
        </p:txBody>
      </p:sp>
      <p:pic>
        <p:nvPicPr>
          <p:cNvPr id="3" name="图片 3" descr="textimage62.jpeg"/>
          <p:cNvPicPr>
            <a:picLocks noChangeAspect="1"/>
          </p:cNvPicPr>
          <p:nvPr/>
        </p:nvPicPr>
        <p:blipFill>
          <a:blip r:embed="rId1" cstate="print"/>
          <a:stretch>
            <a:fillRect/>
          </a:stretch>
        </p:blipFill>
        <p:spPr>
          <a:xfrm>
            <a:off x="2497635" y="2525680"/>
            <a:ext cx="4010025" cy="2209799"/>
          </a:xfrm>
          <a:prstGeom prst="rect">
            <a:avLst/>
          </a:prstGeom>
        </p:spPr>
      </p:pic>
      <p:pic>
        <p:nvPicPr>
          <p:cNvPr id="4" name="图片 4" descr="textimage63.jpeg"/>
          <p:cNvPicPr>
            <a:picLocks noChangeAspect="1"/>
          </p:cNvPicPr>
          <p:nvPr/>
        </p:nvPicPr>
        <p:blipFill>
          <a:blip r:embed="rId2" cstate="print"/>
          <a:stretch>
            <a:fillRect/>
          </a:stretch>
        </p:blipFill>
        <p:spPr>
          <a:xfrm>
            <a:off x="6584160" y="2573305"/>
            <a:ext cx="1981199" cy="211454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15408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3)(拓展变式)(多选)两个大小相同的带有同种电荷的小球,质量分别为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,带电荷</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量分别为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,用绝缘绳悬挂后,因静电力而使两绳张开,分别与竖直方向成夹角</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,且两球静止时在同一水平线上,若</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,如图所示。下述结论正确的是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不一定等于</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B.一定满足</a:t>
            </a:r>
            <a:r>
              <a:rPr lang="zh-CN" altLang="en-US" sz="3315" kern="0" spc="-61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317" dirty="0" smtClean="0">
                <a:solidFill>
                  <a:srgbClr val="000000"/>
                </a:solidFill>
                <a:latin typeface="Times New Roman" panose="02020603050405020304" pitchFamily="65" charset="-122"/>
                <a:ea typeface="华文细黑" panose="02010600040101010101" pitchFamily="65" charset="-122"/>
              </a:rPr>
              <a:t> </a:t>
            </a:r>
            <a:endParaRPr lang="en-US" altLang="zh-CN" sz="3315" kern="0" spc="-317"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一定等于</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sz="241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D.必然同时满足</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dirty="0"/>
          </a:p>
        </p:txBody>
      </p:sp>
      <p:pic>
        <p:nvPicPr>
          <p:cNvPr id="3" name="图片 3" descr="textimage4.jpeg"/>
          <p:cNvPicPr>
            <a:picLocks noChangeAspect="1"/>
          </p:cNvPicPr>
          <p:nvPr/>
        </p:nvPicPr>
        <p:blipFill>
          <a:blip r:embed="rId1"/>
          <a:stretch>
            <a:fillRect/>
          </a:stretch>
        </p:blipFill>
        <p:spPr>
          <a:xfrm>
            <a:off x="5726904" y="2634451"/>
            <a:ext cx="3889533" cy="1850816"/>
          </a:xfrm>
          <a:prstGeom prst="rect">
            <a:avLst/>
          </a:prstGeom>
        </p:spPr>
      </p:pic>
      <p:graphicFrame>
        <p:nvGraphicFramePr>
          <p:cNvPr id="5" name="对象 4"/>
          <p:cNvGraphicFramePr>
            <a:graphicFrameLocks noChangeAspect="1"/>
          </p:cNvGraphicFramePr>
          <p:nvPr/>
        </p:nvGraphicFramePr>
        <p:xfrm>
          <a:off x="1972599" y="2991641"/>
          <a:ext cx="342900" cy="723900"/>
        </p:xfrm>
        <a:graphic>
          <a:graphicData uri="http://schemas.openxmlformats.org/presentationml/2006/ole">
            <mc:AlternateContent xmlns:mc="http://schemas.openxmlformats.org/markup-compatibility/2006">
              <mc:Choice xmlns:v="urn:schemas-microsoft-com:vml" Requires="v">
                <p:oleObj spid="_x0000_s5121" name="Equation" r:id="rId2" imgW="9144000" imgH="19202400" progId="">
                  <p:embed/>
                </p:oleObj>
              </mc:Choice>
              <mc:Fallback>
                <p:oleObj name="Equation" r:id="rId2" imgW="9144000" imgH="19202400" progId="">
                  <p:embed/>
                  <p:pic>
                    <p:nvPicPr>
                      <p:cNvPr id="0" name="图片 5120"/>
                      <p:cNvPicPr>
                        <a:picLocks noChangeAspect="1"/>
                      </p:cNvPicPr>
                      <p:nvPr/>
                    </p:nvPicPr>
                    <p:blipFill>
                      <a:blip r:embed="rId3"/>
                      <a:stretch>
                        <a:fillRect/>
                      </a:stretch>
                    </p:blipFill>
                    <p:spPr>
                      <a:xfrm>
                        <a:off x="1972599" y="2991641"/>
                        <a:ext cx="342900"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488072" y="2991641"/>
          <a:ext cx="380999" cy="723899"/>
        </p:xfrm>
        <a:graphic>
          <a:graphicData uri="http://schemas.openxmlformats.org/presentationml/2006/ole">
            <mc:AlternateContent xmlns:mc="http://schemas.openxmlformats.org/markup-compatibility/2006">
              <mc:Choice xmlns:v="urn:schemas-microsoft-com:vml" Requires="v">
                <p:oleObj spid="_x0000_s5123" name="Equation" r:id="rId4" imgW="10058400" imgH="19202400" progId="">
                  <p:embed/>
                </p:oleObj>
              </mc:Choice>
              <mc:Fallback>
                <p:oleObj name="Equation" r:id="rId4" imgW="10058400" imgH="19202400" progId="">
                  <p:embed/>
                  <p:pic>
                    <p:nvPicPr>
                      <p:cNvPr id="0" name="图片 5122"/>
                      <p:cNvPicPr>
                        <a:picLocks noChangeAspect="1"/>
                      </p:cNvPicPr>
                      <p:nvPr/>
                    </p:nvPicPr>
                    <p:blipFill>
                      <a:blip r:embed="rId5"/>
                      <a:stretch>
                        <a:fillRect/>
                      </a:stretch>
                    </p:blipFill>
                    <p:spPr>
                      <a:xfrm>
                        <a:off x="2488072" y="2991641"/>
                        <a:ext cx="380999" cy="7238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2270" kern="0" spc="327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(2)能    4</a:t>
            </a:r>
            <a:r>
              <a:rPr lang="zh-CN" altLang="en-US" sz="2410" i="1" kern="0" dirty="0" smtClean="0">
                <a:solidFill>
                  <a:srgbClr val="000000"/>
                </a:solidFill>
                <a:latin typeface="Times New Roman" panose="02020603050405020304" pitchFamily="65" charset="-122"/>
                <a:ea typeface="楷体_GB2312" pitchFamily="65" charset="-122"/>
              </a:rPr>
              <a:t>mgR</a:t>
            </a:r>
            <a:r>
              <a:rPr lang="zh-CN" altLang="en-US" sz="2410" kern="0" dirty="0" smtClean="0">
                <a:solidFill>
                  <a:srgbClr val="000000"/>
                </a:solidFill>
                <a:latin typeface="Times New Roman" panose="02020603050405020304" pitchFamily="65" charset="-122"/>
                <a:ea typeface="楷体_GB2312" pitchFamily="65" charset="-122"/>
              </a:rPr>
              <a:t>    (3)见解析</a:t>
            </a:r>
            <a:endParaRPr lang="zh-CN" altLang="en-US" dirty="0"/>
          </a:p>
        </p:txBody>
      </p:sp>
      <p:graphicFrame>
        <p:nvGraphicFramePr>
          <p:cNvPr id="4" name="对象 3"/>
          <p:cNvGraphicFramePr>
            <a:graphicFrameLocks noChangeAspect="1"/>
          </p:cNvGraphicFramePr>
          <p:nvPr/>
        </p:nvGraphicFramePr>
        <p:xfrm>
          <a:off x="1742800" y="777063"/>
          <a:ext cx="704850" cy="419099"/>
        </p:xfrm>
        <a:graphic>
          <a:graphicData uri="http://schemas.openxmlformats.org/presentationml/2006/ole">
            <mc:AlternateContent xmlns:mc="http://schemas.openxmlformats.org/markup-compatibility/2006">
              <mc:Choice xmlns:v="urn:schemas-microsoft-com:vml" Requires="v">
                <p:oleObj spid="_x0000_s48129" name="Equation" r:id="rId1" imgW="18592800" imgH="10972800" progId="">
                  <p:embed/>
                </p:oleObj>
              </mc:Choice>
              <mc:Fallback>
                <p:oleObj name="Equation" r:id="rId1" imgW="18592800" imgH="10972800" progId="">
                  <p:embed/>
                  <p:pic>
                    <p:nvPicPr>
                      <p:cNvPr id="0" name="图片 48128"/>
                      <p:cNvPicPr>
                        <a:picLocks noChangeAspect="1"/>
                      </p:cNvPicPr>
                      <p:nvPr/>
                    </p:nvPicPr>
                    <p:blipFill>
                      <a:blip r:embed="rId2"/>
                      <a:stretch>
                        <a:fillRect/>
                      </a:stretch>
                    </p:blipFill>
                    <p:spPr>
                      <a:xfrm>
                        <a:off x="1742800" y="777063"/>
                        <a:ext cx="704850" cy="419099"/>
                      </a:xfrm>
                      <a:prstGeom prst="rect">
                        <a:avLst/>
                      </a:prstGeom>
                      <a:noFill/>
                      <a:ln w="9525">
                        <a:noFill/>
                      </a:ln>
                    </p:spPr>
                  </p:pic>
                </p:oleObj>
              </mc:Fallback>
            </mc:AlternateContent>
          </a:graphicData>
        </a:graphic>
      </p:graphicFrame>
      <p:sp>
        <p:nvSpPr>
          <p:cNvPr id="5" name="TextBox 2"/>
          <p:cNvSpPr txBox="1"/>
          <p:nvPr/>
        </p:nvSpPr>
        <p:spPr>
          <a:xfrm>
            <a:off x="468000" y="1281114"/>
            <a:ext cx="11831400" cy="495751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(1)光滑绝缘不带电小球</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与小球</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发生弹性正碰,碰撞过程满足动量守恒和机械</a:t>
            </a:r>
            <a:br>
              <a:rPr dirty="0" smtClean="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能守恒,有</a:t>
            </a:r>
            <a:endParaRPr lang="zh-CN" altLang="en-US" dirty="0" smtClean="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3090" kern="0" spc="-9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1970" kern="0" spc="13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09"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将</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1970" kern="0" spc="358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代入以上两式得碰后小球</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的速度大小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970" kern="0" spc="358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(2)(点拨:小球</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,电场强度随位移均匀变化,则静电力随位移均匀变化,可以用静</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电力的平均值求静电力做的功)</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过程中,由题图乙可知静电力做功</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50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mgR</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6" name="对象 5"/>
          <p:cNvGraphicFramePr>
            <a:graphicFrameLocks noChangeAspect="1"/>
          </p:cNvGraphicFramePr>
          <p:nvPr/>
        </p:nvGraphicFramePr>
        <p:xfrm>
          <a:off x="468000" y="2474786"/>
          <a:ext cx="276224" cy="657224"/>
        </p:xfrm>
        <a:graphic>
          <a:graphicData uri="http://schemas.openxmlformats.org/presentationml/2006/ole">
            <mc:AlternateContent xmlns:mc="http://schemas.openxmlformats.org/markup-compatibility/2006">
              <mc:Choice xmlns:v="urn:schemas-microsoft-com:vml" Requires="v">
                <p:oleObj spid="_x0000_s48130" name="Equation" r:id="rId3" imgW="7315200" imgH="17373600" progId="">
                  <p:embed/>
                </p:oleObj>
              </mc:Choice>
              <mc:Fallback>
                <p:oleObj name="Equation" r:id="rId3" imgW="7315200" imgH="17373600" progId="">
                  <p:embed/>
                  <p:pic>
                    <p:nvPicPr>
                      <p:cNvPr id="0" name="图片 48129"/>
                      <p:cNvPicPr>
                        <a:picLocks noChangeAspect="1"/>
                      </p:cNvPicPr>
                      <p:nvPr/>
                    </p:nvPicPr>
                    <p:blipFill>
                      <a:blip r:embed="rId4"/>
                      <a:stretch>
                        <a:fillRect/>
                      </a:stretch>
                    </p:blipFill>
                    <p:spPr>
                      <a:xfrm>
                        <a:off x="468000" y="2474786"/>
                        <a:ext cx="2762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127938" y="2474786"/>
          <a:ext cx="276224" cy="657224"/>
        </p:xfrm>
        <a:graphic>
          <a:graphicData uri="http://schemas.openxmlformats.org/presentationml/2006/ole">
            <mc:AlternateContent xmlns:mc="http://schemas.openxmlformats.org/markup-compatibility/2006">
              <mc:Choice xmlns:v="urn:schemas-microsoft-com:vml" Requires="v">
                <p:oleObj spid="_x0000_s48131" name="Equation" r:id="rId5" imgW="7315200" imgH="17373600" progId="">
                  <p:embed/>
                </p:oleObj>
              </mc:Choice>
              <mc:Fallback>
                <p:oleObj name="Equation" r:id="rId5" imgW="7315200" imgH="17373600" progId="">
                  <p:embed/>
                  <p:pic>
                    <p:nvPicPr>
                      <p:cNvPr id="0" name="图片 48130"/>
                      <p:cNvPicPr>
                        <a:picLocks noChangeAspect="1"/>
                      </p:cNvPicPr>
                      <p:nvPr/>
                    </p:nvPicPr>
                    <p:blipFill>
                      <a:blip r:embed="rId6"/>
                      <a:stretch>
                        <a:fillRect/>
                      </a:stretch>
                    </p:blipFill>
                    <p:spPr>
                      <a:xfrm>
                        <a:off x="1127938" y="2474786"/>
                        <a:ext cx="27622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336063" y="2474786"/>
          <a:ext cx="219075" cy="657225"/>
        </p:xfrm>
        <a:graphic>
          <a:graphicData uri="http://schemas.openxmlformats.org/presentationml/2006/ole">
            <mc:AlternateContent xmlns:mc="http://schemas.openxmlformats.org/markup-compatibility/2006">
              <mc:Choice xmlns:v="urn:schemas-microsoft-com:vml" Requires="v">
                <p:oleObj spid="_x0000_s48132" name="Equation" r:id="rId7" imgW="5791200" imgH="17373600" progId="">
                  <p:embed/>
                </p:oleObj>
              </mc:Choice>
              <mc:Fallback>
                <p:oleObj name="Equation" r:id="rId7" imgW="5791200" imgH="17373600" progId="">
                  <p:embed/>
                  <p:pic>
                    <p:nvPicPr>
                      <p:cNvPr id="0" name="图片 48131"/>
                      <p:cNvPicPr>
                        <a:picLocks noChangeAspect="1"/>
                      </p:cNvPicPr>
                      <p:nvPr/>
                    </p:nvPicPr>
                    <p:blipFill>
                      <a:blip r:embed="rId8"/>
                      <a:stretch>
                        <a:fillRect/>
                      </a:stretch>
                    </p:blipFill>
                    <p:spPr>
                      <a:xfrm>
                        <a:off x="2336063" y="2474786"/>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843423" y="2474786"/>
          <a:ext cx="276224" cy="657224"/>
        </p:xfrm>
        <a:graphic>
          <a:graphicData uri="http://schemas.openxmlformats.org/presentationml/2006/ole">
            <mc:AlternateContent xmlns:mc="http://schemas.openxmlformats.org/markup-compatibility/2006">
              <mc:Choice xmlns:v="urn:schemas-microsoft-com:vml" Requires="v">
                <p:oleObj spid="_x0000_s48133" name="Equation" r:id="rId9" imgW="7315200" imgH="17373600" progId="">
                  <p:embed/>
                </p:oleObj>
              </mc:Choice>
              <mc:Fallback>
                <p:oleObj name="Equation" r:id="rId9" imgW="7315200" imgH="17373600" progId="">
                  <p:embed/>
                  <p:pic>
                    <p:nvPicPr>
                      <p:cNvPr id="0" name="图片 48132"/>
                      <p:cNvPicPr>
                        <a:picLocks noChangeAspect="1"/>
                      </p:cNvPicPr>
                      <p:nvPr/>
                    </p:nvPicPr>
                    <p:blipFill>
                      <a:blip r:embed="rId10"/>
                      <a:stretch>
                        <a:fillRect/>
                      </a:stretch>
                    </p:blipFill>
                    <p:spPr>
                      <a:xfrm>
                        <a:off x="2843423" y="2474786"/>
                        <a:ext cx="276224"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007253" y="2617922"/>
          <a:ext cx="257174" cy="380999"/>
        </p:xfrm>
        <a:graphic>
          <a:graphicData uri="http://schemas.openxmlformats.org/presentationml/2006/ole">
            <mc:AlternateContent xmlns:mc="http://schemas.openxmlformats.org/markup-compatibility/2006">
              <mc:Choice xmlns:v="urn:schemas-microsoft-com:vml" Requires="v">
                <p:oleObj spid="_x0000_s48134" name="Equation" r:id="rId11" imgW="6705600" imgH="10058400" progId="">
                  <p:embed/>
                </p:oleObj>
              </mc:Choice>
              <mc:Fallback>
                <p:oleObj name="Equation" r:id="rId11" imgW="6705600" imgH="10058400" progId="">
                  <p:embed/>
                  <p:pic>
                    <p:nvPicPr>
                      <p:cNvPr id="0" name="图片 48133"/>
                      <p:cNvPicPr>
                        <a:picLocks noChangeAspect="1"/>
                      </p:cNvPicPr>
                      <p:nvPr/>
                    </p:nvPicPr>
                    <p:blipFill>
                      <a:blip r:embed="rId12"/>
                      <a:stretch>
                        <a:fillRect/>
                      </a:stretch>
                    </p:blipFill>
                    <p:spPr>
                      <a:xfrm>
                        <a:off x="3007253" y="2617922"/>
                        <a:ext cx="257174" cy="380999"/>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3574780" y="2474786"/>
          <a:ext cx="219074" cy="657224"/>
        </p:xfrm>
        <a:graphic>
          <a:graphicData uri="http://schemas.openxmlformats.org/presentationml/2006/ole">
            <mc:AlternateContent xmlns:mc="http://schemas.openxmlformats.org/markup-compatibility/2006">
              <mc:Choice xmlns:v="urn:schemas-microsoft-com:vml" Requires="v">
                <p:oleObj spid="_x0000_s48135" name="Equation" r:id="rId13" imgW="5791200" imgH="17373600" progId="">
                  <p:embed/>
                </p:oleObj>
              </mc:Choice>
              <mc:Fallback>
                <p:oleObj name="Equation" r:id="rId13" imgW="5791200" imgH="17373600" progId="">
                  <p:embed/>
                  <p:pic>
                    <p:nvPicPr>
                      <p:cNvPr id="0" name="图片 48134"/>
                      <p:cNvPicPr>
                        <a:picLocks noChangeAspect="1"/>
                      </p:cNvPicPr>
                      <p:nvPr/>
                    </p:nvPicPr>
                    <p:blipFill>
                      <a:blip r:embed="rId14"/>
                      <a:stretch>
                        <a:fillRect/>
                      </a:stretch>
                    </p:blipFill>
                    <p:spPr>
                      <a:xfrm>
                        <a:off x="3574780" y="2474786"/>
                        <a:ext cx="219074" cy="6572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067535" y="2474786"/>
          <a:ext cx="276224" cy="657224"/>
        </p:xfrm>
        <a:graphic>
          <a:graphicData uri="http://schemas.openxmlformats.org/presentationml/2006/ole">
            <mc:AlternateContent xmlns:mc="http://schemas.openxmlformats.org/markup-compatibility/2006">
              <mc:Choice xmlns:v="urn:schemas-microsoft-com:vml" Requires="v">
                <p:oleObj spid="_x0000_s48136" name="Equation" r:id="rId15" imgW="7315200" imgH="17373600" progId="">
                  <p:embed/>
                </p:oleObj>
              </mc:Choice>
              <mc:Fallback>
                <p:oleObj name="Equation" r:id="rId15" imgW="7315200" imgH="17373600" progId="">
                  <p:embed/>
                  <p:pic>
                    <p:nvPicPr>
                      <p:cNvPr id="0" name="图片 48135"/>
                      <p:cNvPicPr>
                        <a:picLocks noChangeAspect="1"/>
                      </p:cNvPicPr>
                      <p:nvPr/>
                    </p:nvPicPr>
                    <p:blipFill>
                      <a:blip r:embed="rId16"/>
                      <a:stretch>
                        <a:fillRect/>
                      </a:stretch>
                    </p:blipFill>
                    <p:spPr>
                      <a:xfrm>
                        <a:off x="4067535" y="2474786"/>
                        <a:ext cx="276224" cy="6572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4245970" y="2618219"/>
          <a:ext cx="266699" cy="419099"/>
        </p:xfrm>
        <a:graphic>
          <a:graphicData uri="http://schemas.openxmlformats.org/presentationml/2006/ole">
            <mc:AlternateContent xmlns:mc="http://schemas.openxmlformats.org/markup-compatibility/2006">
              <mc:Choice xmlns:v="urn:schemas-microsoft-com:vml" Requires="v">
                <p:oleObj spid="_x0000_s48137" name="Equation" r:id="rId17" imgW="7010400" imgH="10972800" progId="">
                  <p:embed/>
                </p:oleObj>
              </mc:Choice>
              <mc:Fallback>
                <p:oleObj name="Equation" r:id="rId17" imgW="7010400" imgH="10972800" progId="">
                  <p:embed/>
                  <p:pic>
                    <p:nvPicPr>
                      <p:cNvPr id="0" name="图片 48136"/>
                      <p:cNvPicPr>
                        <a:picLocks noChangeAspect="1"/>
                      </p:cNvPicPr>
                      <p:nvPr/>
                    </p:nvPicPr>
                    <p:blipFill>
                      <a:blip r:embed="rId18"/>
                      <a:stretch>
                        <a:fillRect/>
                      </a:stretch>
                    </p:blipFill>
                    <p:spPr>
                      <a:xfrm>
                        <a:off x="4245970" y="2618219"/>
                        <a:ext cx="266699" cy="419099"/>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4760550" y="2474786"/>
          <a:ext cx="219074" cy="657224"/>
        </p:xfrm>
        <a:graphic>
          <a:graphicData uri="http://schemas.openxmlformats.org/presentationml/2006/ole">
            <mc:AlternateContent xmlns:mc="http://schemas.openxmlformats.org/markup-compatibility/2006">
              <mc:Choice xmlns:v="urn:schemas-microsoft-com:vml" Requires="v">
                <p:oleObj spid="_x0000_s48138" name="Equation" r:id="rId19" imgW="5791200" imgH="17373600" progId="">
                  <p:embed/>
                </p:oleObj>
              </mc:Choice>
              <mc:Fallback>
                <p:oleObj name="Equation" r:id="rId19" imgW="5791200" imgH="17373600" progId="">
                  <p:embed/>
                  <p:pic>
                    <p:nvPicPr>
                      <p:cNvPr id="0" name="图片 48137"/>
                      <p:cNvPicPr>
                        <a:picLocks noChangeAspect="1"/>
                      </p:cNvPicPr>
                      <p:nvPr/>
                    </p:nvPicPr>
                    <p:blipFill>
                      <a:blip r:embed="rId20"/>
                      <a:stretch>
                        <a:fillRect/>
                      </a:stretch>
                    </p:blipFill>
                    <p:spPr>
                      <a:xfrm>
                        <a:off x="4760550" y="2474786"/>
                        <a:ext cx="219074" cy="657224"/>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5292090" y="2616200"/>
          <a:ext cx="302895" cy="421005"/>
        </p:xfrm>
        <a:graphic>
          <a:graphicData uri="http://schemas.openxmlformats.org/presentationml/2006/ole">
            <mc:AlternateContent xmlns:mc="http://schemas.openxmlformats.org/markup-compatibility/2006">
              <mc:Choice xmlns:v="urn:schemas-microsoft-com:vml" Requires="v">
                <p:oleObj spid="_x0000_s48139" name="Equation" r:id="rId21" imgW="292100" imgH="419100" progId="Equation.DSMT4">
                  <p:embed/>
                </p:oleObj>
              </mc:Choice>
              <mc:Fallback>
                <p:oleObj name="Equation" r:id="rId21" imgW="292100" imgH="419100" progId="Equation.DSMT4">
                  <p:embed/>
                  <p:pic>
                    <p:nvPicPr>
                      <p:cNvPr id="0" name="图片 48138"/>
                      <p:cNvPicPr>
                        <a:picLocks noChangeAspect="1"/>
                      </p:cNvPicPr>
                      <p:nvPr/>
                    </p:nvPicPr>
                    <p:blipFill>
                      <a:blip r:embed="rId22"/>
                      <a:stretch>
                        <a:fillRect/>
                      </a:stretch>
                    </p:blipFill>
                    <p:spPr>
                      <a:xfrm>
                        <a:off x="5292090" y="2616200"/>
                        <a:ext cx="302895" cy="421005"/>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1157713" y="3161636"/>
          <a:ext cx="219075" cy="657224"/>
        </p:xfrm>
        <a:graphic>
          <a:graphicData uri="http://schemas.openxmlformats.org/presentationml/2006/ole">
            <mc:AlternateContent xmlns:mc="http://schemas.openxmlformats.org/markup-compatibility/2006">
              <mc:Choice xmlns:v="urn:schemas-microsoft-com:vml" Requires="v">
                <p:oleObj spid="_x0000_s48140" name="Equation" r:id="rId23" imgW="5791200" imgH="17373600" progId="">
                  <p:embed/>
                </p:oleObj>
              </mc:Choice>
              <mc:Fallback>
                <p:oleObj name="Equation" r:id="rId23" imgW="5791200" imgH="17373600" progId="">
                  <p:embed/>
                  <p:pic>
                    <p:nvPicPr>
                      <p:cNvPr id="0" name="图片 48139"/>
                      <p:cNvPicPr>
                        <a:picLocks noChangeAspect="1"/>
                      </p:cNvPicPr>
                      <p:nvPr/>
                    </p:nvPicPr>
                    <p:blipFill>
                      <a:blip r:embed="rId24"/>
                      <a:stretch>
                        <a:fillRect/>
                      </a:stretch>
                    </p:blipFill>
                    <p:spPr>
                      <a:xfrm>
                        <a:off x="1157713" y="3161636"/>
                        <a:ext cx="219075" cy="657224"/>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1376788" y="3275601"/>
          <a:ext cx="704850" cy="419099"/>
        </p:xfrm>
        <a:graphic>
          <a:graphicData uri="http://schemas.openxmlformats.org/presentationml/2006/ole">
            <mc:AlternateContent xmlns:mc="http://schemas.openxmlformats.org/markup-compatibility/2006">
              <mc:Choice xmlns:v="urn:schemas-microsoft-com:vml" Requires="v">
                <p:oleObj spid="_x0000_s48141" name="Equation" r:id="rId25" imgW="18592800" imgH="10972800" progId="">
                  <p:embed/>
                </p:oleObj>
              </mc:Choice>
              <mc:Fallback>
                <p:oleObj name="Equation" r:id="rId25" imgW="18592800" imgH="10972800" progId="">
                  <p:embed/>
                  <p:pic>
                    <p:nvPicPr>
                      <p:cNvPr id="0" name="图片 48140"/>
                      <p:cNvPicPr>
                        <a:picLocks noChangeAspect="1"/>
                      </p:cNvPicPr>
                      <p:nvPr/>
                    </p:nvPicPr>
                    <p:blipFill>
                      <a:blip r:embed="rId26"/>
                      <a:stretch>
                        <a:fillRect/>
                      </a:stretch>
                    </p:blipFill>
                    <p:spPr>
                      <a:xfrm>
                        <a:off x="1376788" y="3275601"/>
                        <a:ext cx="704850" cy="419099"/>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7565652" y="3347991"/>
          <a:ext cx="704850" cy="419100"/>
        </p:xfrm>
        <a:graphic>
          <a:graphicData uri="http://schemas.openxmlformats.org/presentationml/2006/ole">
            <mc:AlternateContent xmlns:mc="http://schemas.openxmlformats.org/markup-compatibility/2006">
              <mc:Choice xmlns:v="urn:schemas-microsoft-com:vml" Requires="v">
                <p:oleObj spid="_x0000_s48142" name="Equation" r:id="rId27" imgW="18592800" imgH="10972800" progId="">
                  <p:embed/>
                </p:oleObj>
              </mc:Choice>
              <mc:Fallback>
                <p:oleObj name="Equation" r:id="rId27" imgW="18592800" imgH="10972800" progId="">
                  <p:embed/>
                  <p:pic>
                    <p:nvPicPr>
                      <p:cNvPr id="0" name="图片 48141"/>
                      <p:cNvPicPr>
                        <a:picLocks noChangeAspect="1"/>
                      </p:cNvPicPr>
                      <p:nvPr/>
                    </p:nvPicPr>
                    <p:blipFill>
                      <a:blip r:embed="rId28"/>
                      <a:stretch>
                        <a:fillRect/>
                      </a:stretch>
                    </p:blipFill>
                    <p:spPr>
                      <a:xfrm>
                        <a:off x="7565652" y="3347991"/>
                        <a:ext cx="704850" cy="419100"/>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1412700" y="5660789"/>
          <a:ext cx="1028699" cy="657224"/>
        </p:xfrm>
        <a:graphic>
          <a:graphicData uri="http://schemas.openxmlformats.org/presentationml/2006/ole">
            <mc:AlternateContent xmlns:mc="http://schemas.openxmlformats.org/markup-compatibility/2006">
              <mc:Choice xmlns:v="urn:schemas-microsoft-com:vml" Requires="v">
                <p:oleObj spid="_x0000_s48143" name="Equation" r:id="rId29" imgW="27127200" imgH="17373600" progId="">
                  <p:embed/>
                </p:oleObj>
              </mc:Choice>
              <mc:Fallback>
                <p:oleObj name="Equation" r:id="rId29" imgW="27127200" imgH="17373600" progId="">
                  <p:embed/>
                  <p:pic>
                    <p:nvPicPr>
                      <p:cNvPr id="0" name="图片 48142"/>
                      <p:cNvPicPr>
                        <a:picLocks noChangeAspect="1"/>
                      </p:cNvPicPr>
                      <p:nvPr/>
                    </p:nvPicPr>
                    <p:blipFill>
                      <a:blip r:embed="rId30"/>
                      <a:stretch>
                        <a:fillRect/>
                      </a:stretch>
                    </p:blipFill>
                    <p:spPr>
                      <a:xfrm>
                        <a:off x="1412700" y="5660789"/>
                        <a:ext cx="1028699"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小球</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点运动到管道最高点</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的过程中静电力做的功</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1815" i="1" kern="0" baseline="-15000" dirty="0" smtClean="0">
                <a:solidFill>
                  <a:srgbClr val="000000"/>
                </a:solidFill>
                <a:latin typeface="Times New Roman" panose="02020603050405020304" pitchFamily="65" charset="-122"/>
                <a:ea typeface="楷体_GB2312" pitchFamily="65" charset="-122"/>
              </a:rPr>
              <a:t>AC</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1815" i="1" kern="0" baseline="-15000" dirty="0" smtClean="0">
                <a:solidFill>
                  <a:srgbClr val="000000"/>
                </a:solidFill>
                <a:latin typeface="Times New Roman" panose="02020603050405020304" pitchFamily="65" charset="-122"/>
                <a:ea typeface="楷体_GB2312" pitchFamily="65" charset="-122"/>
              </a:rPr>
              <a:t>AB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=4</a:t>
            </a:r>
            <a:r>
              <a:rPr lang="zh-CN" altLang="en-US" sz="2410" i="1" kern="0" dirty="0" smtClean="0">
                <a:solidFill>
                  <a:srgbClr val="000000"/>
                </a:solidFill>
                <a:latin typeface="Times New Roman" panose="02020603050405020304" pitchFamily="65" charset="-122"/>
                <a:ea typeface="楷体_GB2312" pitchFamily="65" charset="-122"/>
              </a:rPr>
              <a:t>mgR</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(3)(点拨:求出小球</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由</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到</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摩擦力做功和静电力做功,应用动能定理求出小球到达</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a:t>
            </a:r>
            <a:br>
              <a:rPr dirty="0"/>
            </a:br>
            <a:r>
              <a:rPr lang="zh-CN" altLang="en-US" sz="2410" kern="0" dirty="0" smtClean="0">
                <a:solidFill>
                  <a:srgbClr val="000000"/>
                </a:solidFill>
                <a:latin typeface="Times New Roman" panose="02020603050405020304" pitchFamily="65" charset="-122"/>
                <a:ea typeface="楷体_GB2312" pitchFamily="65" charset="-122"/>
              </a:rPr>
              <a:t>的速度。小球到达</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点后做平抛运动,当竖直方向的位移大小为</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时,进入水平电场,分</a:t>
            </a:r>
            <a:br>
              <a:rPr dirty="0"/>
            </a:br>
            <a:r>
              <a:rPr lang="zh-CN" altLang="en-US" sz="2410" kern="0" dirty="0" smtClean="0">
                <a:solidFill>
                  <a:srgbClr val="000000"/>
                </a:solidFill>
                <a:latin typeface="Times New Roman" panose="02020603050405020304" pitchFamily="65" charset="-122"/>
                <a:ea typeface="楷体_GB2312" pitchFamily="65" charset="-122"/>
              </a:rPr>
              <a:t>别研究水平方向的运动和竖直方向的运动,求解小球</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再次到达水平地面时与</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点的距</a:t>
            </a:r>
            <a:br>
              <a:rPr dirty="0"/>
            </a:br>
            <a:r>
              <a:rPr lang="zh-CN" altLang="en-US" sz="2410" kern="0" dirty="0" smtClean="0">
                <a:solidFill>
                  <a:srgbClr val="000000"/>
                </a:solidFill>
                <a:latin typeface="Times New Roman" panose="02020603050405020304" pitchFamily="65" charset="-122"/>
                <a:ea typeface="楷体_GB2312" pitchFamily="65" charset="-122"/>
              </a:rPr>
              <a:t>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到</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过程中摩擦力做的功</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1815" i="1" kern="0" baseline="-1500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μmg</a:t>
            </a:r>
            <a:r>
              <a:rPr lang="zh-CN" altLang="en-US" sz="2410" kern="0" dirty="0" smtClean="0">
                <a:solidFill>
                  <a:srgbClr val="000000"/>
                </a:solidFill>
                <a:latin typeface="Times New Roman" panose="02020603050405020304" pitchFamily="65" charset="-122"/>
                <a:ea typeface="楷体_GB2312" pitchFamily="65" charset="-122"/>
              </a:rPr>
              <a:t>·4</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mgR</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小球</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点运动到管道最高点</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的过程中,由动能定理得</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1815" i="1" kern="0" baseline="-15000" dirty="0" smtClean="0">
                <a:solidFill>
                  <a:srgbClr val="000000"/>
                </a:solidFill>
                <a:latin typeface="Times New Roman" panose="02020603050405020304" pitchFamily="65" charset="-122"/>
                <a:ea typeface="楷体_GB2312" pitchFamily="65" charset="-122"/>
              </a:rPr>
              <a:t>AC</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1815" i="1" kern="0" baseline="-1500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mgR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30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309"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解得小球到达最高点</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的速度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270" kern="0" spc="3277"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过</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点后小球先做平抛运动,下落位移</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后进入电场,在静电力和重力的共同作用下运动</a:t>
            </a:r>
            <a:endParaRPr lang="zh-CN" altLang="en-US" dirty="0"/>
          </a:p>
        </p:txBody>
      </p:sp>
      <p:graphicFrame>
        <p:nvGraphicFramePr>
          <p:cNvPr id="4" name="对象 3"/>
          <p:cNvGraphicFramePr>
            <a:graphicFrameLocks noChangeAspect="1"/>
          </p:cNvGraphicFramePr>
          <p:nvPr/>
        </p:nvGraphicFramePr>
        <p:xfrm>
          <a:off x="9760894" y="4131183"/>
          <a:ext cx="219075" cy="657225"/>
        </p:xfrm>
        <a:graphic>
          <a:graphicData uri="http://schemas.openxmlformats.org/presentationml/2006/ole">
            <mc:AlternateContent xmlns:mc="http://schemas.openxmlformats.org/markup-compatibility/2006">
              <mc:Choice xmlns:v="urn:schemas-microsoft-com:vml" Requires="v">
                <p:oleObj spid="_x0000_s49153" name="Equation" r:id="rId1" imgW="5791200" imgH="17373600" progId="">
                  <p:embed/>
                </p:oleObj>
              </mc:Choice>
              <mc:Fallback>
                <p:oleObj name="Equation" r:id="rId1" imgW="5791200" imgH="17373600" progId="">
                  <p:embed/>
                  <p:pic>
                    <p:nvPicPr>
                      <p:cNvPr id="0" name="图片 49152"/>
                      <p:cNvPicPr>
                        <a:picLocks noChangeAspect="1"/>
                      </p:cNvPicPr>
                      <p:nvPr/>
                    </p:nvPicPr>
                    <p:blipFill>
                      <a:blip r:embed="rId2"/>
                      <a:stretch>
                        <a:fillRect/>
                      </a:stretch>
                    </p:blipFill>
                    <p:spPr>
                      <a:xfrm>
                        <a:off x="9760894" y="413118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156060" y="4274318"/>
          <a:ext cx="266700" cy="381000"/>
        </p:xfrm>
        <a:graphic>
          <a:graphicData uri="http://schemas.openxmlformats.org/presentationml/2006/ole">
            <mc:AlternateContent xmlns:mc="http://schemas.openxmlformats.org/markup-compatibility/2006">
              <mc:Choice xmlns:v="urn:schemas-microsoft-com:vml" Requires="v">
                <p:oleObj spid="_x0000_s49154" name="Equation" r:id="rId3" imgW="7010400" imgH="10058400" progId="">
                  <p:embed/>
                </p:oleObj>
              </mc:Choice>
              <mc:Fallback>
                <p:oleObj name="Equation" r:id="rId3" imgW="7010400" imgH="10058400" progId="">
                  <p:embed/>
                  <p:pic>
                    <p:nvPicPr>
                      <p:cNvPr id="0" name="图片 49153"/>
                      <p:cNvPicPr>
                        <a:picLocks noChangeAspect="1"/>
                      </p:cNvPicPr>
                      <p:nvPr/>
                    </p:nvPicPr>
                    <p:blipFill>
                      <a:blip r:embed="rId4"/>
                      <a:stretch>
                        <a:fillRect/>
                      </a:stretch>
                    </p:blipFill>
                    <p:spPr>
                      <a:xfrm>
                        <a:off x="10156060" y="4274318"/>
                        <a:ext cx="266700"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0513250" y="4131183"/>
          <a:ext cx="219075" cy="657225"/>
        </p:xfrm>
        <a:graphic>
          <a:graphicData uri="http://schemas.openxmlformats.org/presentationml/2006/ole">
            <mc:AlternateContent xmlns:mc="http://schemas.openxmlformats.org/markup-compatibility/2006">
              <mc:Choice xmlns:v="urn:schemas-microsoft-com:vml" Requires="v">
                <p:oleObj spid="_x0000_s49155" name="Equation" r:id="rId5" imgW="5791200" imgH="17373600" progId="">
                  <p:embed/>
                </p:oleObj>
              </mc:Choice>
              <mc:Fallback>
                <p:oleObj name="Equation" r:id="rId5" imgW="5791200" imgH="17373600" progId="">
                  <p:embed/>
                  <p:pic>
                    <p:nvPicPr>
                      <p:cNvPr id="0" name="图片 49154"/>
                      <p:cNvPicPr>
                        <a:picLocks noChangeAspect="1"/>
                      </p:cNvPicPr>
                      <p:nvPr/>
                    </p:nvPicPr>
                    <p:blipFill>
                      <a:blip r:embed="rId6"/>
                      <a:stretch>
                        <a:fillRect/>
                      </a:stretch>
                    </p:blipFill>
                    <p:spPr>
                      <a:xfrm>
                        <a:off x="10513250" y="4131183"/>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0986553" y="4274318"/>
          <a:ext cx="266700" cy="381000"/>
        </p:xfrm>
        <a:graphic>
          <a:graphicData uri="http://schemas.openxmlformats.org/presentationml/2006/ole">
            <mc:AlternateContent xmlns:mc="http://schemas.openxmlformats.org/markup-compatibility/2006">
              <mc:Choice xmlns:v="urn:schemas-microsoft-com:vml" Requires="v">
                <p:oleObj spid="_x0000_s49156" name="Equation" r:id="rId7" imgW="7010400" imgH="10058400" progId="">
                  <p:embed/>
                </p:oleObj>
              </mc:Choice>
              <mc:Fallback>
                <p:oleObj name="Equation" r:id="rId7" imgW="7010400" imgH="10058400" progId="">
                  <p:embed/>
                  <p:pic>
                    <p:nvPicPr>
                      <p:cNvPr id="0" name="图片 49155"/>
                      <p:cNvPicPr>
                        <a:picLocks noChangeAspect="1"/>
                      </p:cNvPicPr>
                      <p:nvPr/>
                    </p:nvPicPr>
                    <p:blipFill>
                      <a:blip r:embed="rId8"/>
                      <a:stretch>
                        <a:fillRect/>
                      </a:stretch>
                    </p:blipFill>
                    <p:spPr>
                      <a:xfrm>
                        <a:off x="10986553" y="4274318"/>
                        <a:ext cx="266700"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753362" y="4851440"/>
          <a:ext cx="704849" cy="419099"/>
        </p:xfrm>
        <a:graphic>
          <a:graphicData uri="http://schemas.openxmlformats.org/presentationml/2006/ole">
            <mc:AlternateContent xmlns:mc="http://schemas.openxmlformats.org/markup-compatibility/2006">
              <mc:Choice xmlns:v="urn:schemas-microsoft-com:vml" Requires="v">
                <p:oleObj spid="_x0000_s49157" name="Equation" r:id="rId9" imgW="18592800" imgH="10972800" progId="">
                  <p:embed/>
                </p:oleObj>
              </mc:Choice>
              <mc:Fallback>
                <p:oleObj name="Equation" r:id="rId9" imgW="18592800" imgH="10972800" progId="">
                  <p:embed/>
                  <p:pic>
                    <p:nvPicPr>
                      <p:cNvPr id="0" name="图片 49156"/>
                      <p:cNvPicPr>
                        <a:picLocks noChangeAspect="1"/>
                      </p:cNvPicPr>
                      <p:nvPr/>
                    </p:nvPicPr>
                    <p:blipFill>
                      <a:blip r:embed="rId10"/>
                      <a:stretch>
                        <a:fillRect/>
                      </a:stretch>
                    </p:blipFill>
                    <p:spPr>
                      <a:xfrm>
                        <a:off x="4753362" y="4851440"/>
                        <a:ext cx="704849" cy="4190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9405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小球做平抛运动的时间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545" kern="0" spc="1253"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220"/>
              </a:spcBef>
              <a:buNone/>
            </a:pPr>
            <a:r>
              <a:rPr lang="zh-CN" altLang="en-US" sz="2410" kern="0" dirty="0" smtClean="0">
                <a:solidFill>
                  <a:srgbClr val="000000"/>
                </a:solidFill>
                <a:latin typeface="Times New Roman" panose="02020603050405020304" pitchFamily="65" charset="-122"/>
                <a:ea typeface="楷体_GB2312" pitchFamily="65" charset="-122"/>
              </a:rPr>
              <a:t>小球做平抛运动的水平位移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C</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小球从再次进入电场中运动至到达水平地面的时间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545" kern="0" spc="410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1540" kern="0" spc="14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545" kern="0" spc="203"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220"/>
              </a:spcBef>
              <a:buNone/>
            </a:pPr>
            <a:r>
              <a:rPr lang="zh-CN" altLang="en-US" sz="2410" kern="0" dirty="0" smtClean="0">
                <a:solidFill>
                  <a:srgbClr val="000000"/>
                </a:solidFill>
                <a:latin typeface="Times New Roman" panose="02020603050405020304" pitchFamily="65" charset="-122"/>
                <a:ea typeface="楷体_GB2312" pitchFamily="65" charset="-122"/>
              </a:rPr>
              <a:t>水平方向的加速度大小</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78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水平方向的位移大小</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C</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790" kern="0" spc="-140"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小球</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再次到达水平地面时与</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点的距离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=5</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endParaRPr lang="zh-CN" altLang="en-US" dirty="0"/>
          </a:p>
        </p:txBody>
      </p:sp>
      <p:graphicFrame>
        <p:nvGraphicFramePr>
          <p:cNvPr id="4" name="对象 3"/>
          <p:cNvGraphicFramePr>
            <a:graphicFrameLocks noChangeAspect="1"/>
          </p:cNvGraphicFramePr>
          <p:nvPr/>
        </p:nvGraphicFramePr>
        <p:xfrm>
          <a:off x="3862089" y="763779"/>
          <a:ext cx="609600" cy="790575"/>
        </p:xfrm>
        <a:graphic>
          <a:graphicData uri="http://schemas.openxmlformats.org/presentationml/2006/ole">
            <mc:AlternateContent xmlns:mc="http://schemas.openxmlformats.org/markup-compatibility/2006">
              <mc:Choice xmlns:v="urn:schemas-microsoft-com:vml" Requires="v">
                <p:oleObj spid="_x0000_s50177" name="Equation" r:id="rId1" imgW="16154400" imgH="21031200" progId="">
                  <p:embed/>
                </p:oleObj>
              </mc:Choice>
              <mc:Fallback>
                <p:oleObj name="Equation" r:id="rId1" imgW="16154400" imgH="21031200" progId="">
                  <p:embed/>
                  <p:pic>
                    <p:nvPicPr>
                      <p:cNvPr id="0" name="图片 50176"/>
                      <p:cNvPicPr>
                        <a:picLocks noChangeAspect="1"/>
                      </p:cNvPicPr>
                      <p:nvPr/>
                    </p:nvPicPr>
                    <p:blipFill>
                      <a:blip r:embed="rId2"/>
                      <a:stretch>
                        <a:fillRect/>
                      </a:stretch>
                    </p:blipFill>
                    <p:spPr>
                      <a:xfrm>
                        <a:off x="3862089" y="763779"/>
                        <a:ext cx="609600" cy="7905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534089" y="2185513"/>
          <a:ext cx="971550" cy="790575"/>
        </p:xfrm>
        <a:graphic>
          <a:graphicData uri="http://schemas.openxmlformats.org/presentationml/2006/ole">
            <mc:AlternateContent xmlns:mc="http://schemas.openxmlformats.org/markup-compatibility/2006">
              <mc:Choice xmlns:v="urn:schemas-microsoft-com:vml" Requires="v">
                <p:oleObj spid="_x0000_s50178" name="Equation" r:id="rId3" imgW="25603200" imgH="21031200" progId="">
                  <p:embed/>
                </p:oleObj>
              </mc:Choice>
              <mc:Fallback>
                <p:oleObj name="Equation" r:id="rId3" imgW="25603200" imgH="21031200" progId="">
                  <p:embed/>
                  <p:pic>
                    <p:nvPicPr>
                      <p:cNvPr id="0" name="图片 50177"/>
                      <p:cNvPicPr>
                        <a:picLocks noChangeAspect="1"/>
                      </p:cNvPicPr>
                      <p:nvPr/>
                    </p:nvPicPr>
                    <p:blipFill>
                      <a:blip r:embed="rId4"/>
                      <a:stretch>
                        <a:fillRect/>
                      </a:stretch>
                    </p:blipFill>
                    <p:spPr>
                      <a:xfrm>
                        <a:off x="7534089" y="2185513"/>
                        <a:ext cx="971550" cy="7905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298430" y="2357149"/>
          <a:ext cx="380999" cy="342899"/>
        </p:xfrm>
        <a:graphic>
          <a:graphicData uri="http://schemas.openxmlformats.org/presentationml/2006/ole">
            <mc:AlternateContent xmlns:mc="http://schemas.openxmlformats.org/markup-compatibility/2006">
              <mc:Choice xmlns:v="urn:schemas-microsoft-com:vml" Requires="v">
                <p:oleObj spid="_x0000_s50179" name="Equation" r:id="rId5" imgW="10058400" imgH="9144000" progId="">
                  <p:embed/>
                </p:oleObj>
              </mc:Choice>
              <mc:Fallback>
                <p:oleObj name="Equation" r:id="rId5" imgW="10058400" imgH="9144000" progId="">
                  <p:embed/>
                  <p:pic>
                    <p:nvPicPr>
                      <p:cNvPr id="0" name="图片 50178"/>
                      <p:cNvPicPr>
                        <a:picLocks noChangeAspect="1"/>
                      </p:cNvPicPr>
                      <p:nvPr/>
                    </p:nvPicPr>
                    <p:blipFill>
                      <a:blip r:embed="rId6"/>
                      <a:stretch>
                        <a:fillRect/>
                      </a:stretch>
                    </p:blipFill>
                    <p:spPr>
                      <a:xfrm>
                        <a:off x="9298430" y="2357149"/>
                        <a:ext cx="380999" cy="3428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9781331" y="2185513"/>
          <a:ext cx="476250" cy="790575"/>
        </p:xfrm>
        <a:graphic>
          <a:graphicData uri="http://schemas.openxmlformats.org/presentationml/2006/ole">
            <mc:AlternateContent xmlns:mc="http://schemas.openxmlformats.org/markup-compatibility/2006">
              <mc:Choice xmlns:v="urn:schemas-microsoft-com:vml" Requires="v">
                <p:oleObj spid="_x0000_s50180" name="Equation" r:id="rId7" imgW="12496800" imgH="21031200" progId="">
                  <p:embed/>
                </p:oleObj>
              </mc:Choice>
              <mc:Fallback>
                <p:oleObj name="Equation" r:id="rId7" imgW="12496800" imgH="21031200" progId="">
                  <p:embed/>
                  <p:pic>
                    <p:nvPicPr>
                      <p:cNvPr id="0" name="图片 50179"/>
                      <p:cNvPicPr>
                        <a:picLocks noChangeAspect="1"/>
                      </p:cNvPicPr>
                      <p:nvPr/>
                    </p:nvPicPr>
                    <p:blipFill>
                      <a:blip r:embed="rId8"/>
                      <a:stretch>
                        <a:fillRect/>
                      </a:stretch>
                    </p:blipFill>
                    <p:spPr>
                      <a:xfrm>
                        <a:off x="9781331" y="2185513"/>
                        <a:ext cx="476250" cy="7905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852688" y="3004212"/>
          <a:ext cx="619125" cy="657225"/>
        </p:xfrm>
        <a:graphic>
          <a:graphicData uri="http://schemas.openxmlformats.org/presentationml/2006/ole">
            <mc:AlternateContent xmlns:mc="http://schemas.openxmlformats.org/markup-compatibility/2006">
              <mc:Choice xmlns:v="urn:schemas-microsoft-com:vml" Requires="v">
                <p:oleObj spid="_x0000_s50181" name="Equation" r:id="rId9" imgW="16459200" imgH="17373600" progId="">
                  <p:embed/>
                </p:oleObj>
              </mc:Choice>
              <mc:Fallback>
                <p:oleObj name="Equation" r:id="rId9" imgW="16459200" imgH="17373600" progId="">
                  <p:embed/>
                  <p:pic>
                    <p:nvPicPr>
                      <p:cNvPr id="0" name="图片 50180"/>
                      <p:cNvPicPr>
                        <a:picLocks noChangeAspect="1"/>
                      </p:cNvPicPr>
                      <p:nvPr/>
                    </p:nvPicPr>
                    <p:blipFill>
                      <a:blip r:embed="rId10"/>
                      <a:stretch>
                        <a:fillRect/>
                      </a:stretch>
                    </p:blipFill>
                    <p:spPr>
                      <a:xfrm>
                        <a:off x="3852688" y="3004212"/>
                        <a:ext cx="61912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176492" y="3723425"/>
          <a:ext cx="219075" cy="657225"/>
        </p:xfrm>
        <a:graphic>
          <a:graphicData uri="http://schemas.openxmlformats.org/presentationml/2006/ole">
            <mc:AlternateContent xmlns:mc="http://schemas.openxmlformats.org/markup-compatibility/2006">
              <mc:Choice xmlns:v="urn:schemas-microsoft-com:vml" Requires="v">
                <p:oleObj spid="_x0000_s50182" name="Equation" r:id="rId11" imgW="5791200" imgH="17373600" progId="">
                  <p:embed/>
                </p:oleObj>
              </mc:Choice>
              <mc:Fallback>
                <p:oleObj name="Equation" r:id="rId11" imgW="5791200" imgH="17373600" progId="">
                  <p:embed/>
                  <p:pic>
                    <p:nvPicPr>
                      <p:cNvPr id="0" name="图片 50181"/>
                      <p:cNvPicPr>
                        <a:picLocks noChangeAspect="1"/>
                      </p:cNvPicPr>
                      <p:nvPr/>
                    </p:nvPicPr>
                    <p:blipFill>
                      <a:blip r:embed="rId12"/>
                      <a:stretch>
                        <a:fillRect/>
                      </a:stretch>
                    </p:blipFill>
                    <p:spPr>
                      <a:xfrm>
                        <a:off x="4176492" y="3723425"/>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547683" y="3866560"/>
          <a:ext cx="209549" cy="380999"/>
        </p:xfrm>
        <a:graphic>
          <a:graphicData uri="http://schemas.openxmlformats.org/presentationml/2006/ole">
            <mc:AlternateContent xmlns:mc="http://schemas.openxmlformats.org/markup-compatibility/2006">
              <mc:Choice xmlns:v="urn:schemas-microsoft-com:vml" Requires="v">
                <p:oleObj spid="_x0000_s50183" name="Equation" r:id="rId13" imgW="5486400" imgH="10058400" progId="">
                  <p:embed/>
                </p:oleObj>
              </mc:Choice>
              <mc:Fallback>
                <p:oleObj name="Equation" r:id="rId13" imgW="5486400" imgH="10058400" progId="">
                  <p:embed/>
                  <p:pic>
                    <p:nvPicPr>
                      <p:cNvPr id="0" name="图片 50182"/>
                      <p:cNvPicPr>
                        <a:picLocks noChangeAspect="1"/>
                      </p:cNvPicPr>
                      <p:nvPr/>
                    </p:nvPicPr>
                    <p:blipFill>
                      <a:blip r:embed="rId14"/>
                      <a:stretch>
                        <a:fillRect/>
                      </a:stretch>
                    </p:blipFill>
                    <p:spPr>
                      <a:xfrm>
                        <a:off x="4547683" y="3866560"/>
                        <a:ext cx="209549" cy="3809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18</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带电粒子在交变电场中的运动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　带电粒子在交变电场中的运动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1.带电粒子在交变电场中的运动模型</a:t>
            </a:r>
            <a:endParaRPr lang="zh-CN" altLang="en-US" b="1" dirty="0"/>
          </a:p>
        </p:txBody>
      </p:sp>
      <p:graphicFrame>
        <p:nvGraphicFramePr>
          <p:cNvPr id="3" name="表格 2"/>
          <p:cNvGraphicFramePr>
            <a:graphicFrameLocks noGrp="1"/>
          </p:cNvGraphicFramePr>
          <p:nvPr/>
        </p:nvGraphicFramePr>
        <p:xfrm>
          <a:off x="468000" y="1509096"/>
          <a:ext cx="11268000" cy="4699953"/>
        </p:xfrm>
        <a:graphic>
          <a:graphicData uri="http://schemas.openxmlformats.org/drawingml/2006/table">
            <a:tbl>
              <a:tblPr/>
              <a:tblGrid>
                <a:gridCol w="472558"/>
                <a:gridCol w="500066"/>
                <a:gridCol w="2143140"/>
                <a:gridCol w="8152236"/>
              </a:tblGrid>
              <a:tr h="742321">
                <a:tc rowSpan="2">
                  <a:txBody>
                    <a:bodyPr/>
                    <a:lstStyle/>
                    <a:p>
                      <a:pPr eaLnBrk="0" latinLnBrk="1" hangingPunct="0">
                        <a:lnSpc>
                          <a:spcPct val="10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带电粒子在交变电场中的运动</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直线运动</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935"/>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935"/>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(1)带电粒子进入电场</a:t>
                      </a:r>
                      <a:r>
                        <a:rPr lang="zh-CN" altLang="en-US" sz="2000" kern="0" spc="0" dirty="0" smtClean="0">
                          <a:solidFill>
                            <a:srgbClr val="000000"/>
                          </a:solidFill>
                          <a:latin typeface="Times New Roman" panose="02020603050405020304" pitchFamily="65" charset="-122"/>
                          <a:ea typeface="华文细黑" panose="02010600040101010101" pitchFamily="65" charset="-122"/>
                        </a:rPr>
                        <a:t>时初速度</a:t>
                      </a:r>
                      <a:r>
                        <a:rPr lang="zh-CN" altLang="en-US" sz="2000" kern="0" spc="0" dirty="0" smtClean="0">
                          <a:solidFill>
                            <a:srgbClr val="000000"/>
                          </a:solidFill>
                          <a:latin typeface="Times New Roman" panose="02020603050405020304" pitchFamily="65" charset="-122"/>
                          <a:ea typeface="华文细黑" panose="02010600040101010101" pitchFamily="65" charset="-122"/>
                        </a:rPr>
                        <a:t>为0,或初速度</a:t>
                      </a:r>
                      <a:r>
                        <a:rPr lang="zh-CN" altLang="en-US" sz="2000" kern="0" spc="0" dirty="0" smtClean="0">
                          <a:solidFill>
                            <a:srgbClr val="000000"/>
                          </a:solidFill>
                          <a:latin typeface="Times New Roman" panose="02020603050405020304" pitchFamily="65" charset="-122"/>
                          <a:ea typeface="华文细黑" panose="02010600040101010101" pitchFamily="65" charset="-122"/>
                        </a:rPr>
                        <a:t>方向</a:t>
                      </a:r>
                      <a:r>
                        <a:rPr lang="zh-CN" altLang="en-US" sz="2000" kern="0" spc="0" dirty="0" smtClean="0">
                          <a:solidFill>
                            <a:srgbClr val="000000"/>
                          </a:solidFill>
                          <a:latin typeface="Times New Roman" panose="02020603050405020304" pitchFamily="65" charset="-122"/>
                          <a:ea typeface="华文细黑" panose="02010600040101010101" pitchFamily="65" charset="-122"/>
                        </a:rPr>
                        <a:t>与电场方向平行,</a:t>
                      </a:r>
                      <a:r>
                        <a:rPr lang="zh-CN" altLang="en-US" sz="2000" kern="0" spc="0" dirty="0" smtClean="0">
                          <a:solidFill>
                            <a:srgbClr val="000000"/>
                          </a:solidFill>
                          <a:latin typeface="Times New Roman" panose="02020603050405020304" pitchFamily="65" charset="-122"/>
                          <a:ea typeface="华文细黑" panose="02010600040101010101" pitchFamily="65" charset="-122"/>
                        </a:rPr>
                        <a:t>带电粒子</a:t>
                      </a:r>
                      <a:r>
                        <a:rPr lang="zh-CN" altLang="en-US" sz="2000" kern="0" spc="0" dirty="0" smtClean="0">
                          <a:solidFill>
                            <a:srgbClr val="000000"/>
                          </a:solidFill>
                          <a:latin typeface="Times New Roman" panose="02020603050405020304" pitchFamily="65" charset="-122"/>
                          <a:ea typeface="华文细黑" panose="02010600040101010101" pitchFamily="65" charset="-122"/>
                        </a:rPr>
                        <a:t>在静电力的作用</a:t>
                      </a:r>
                      <a:r>
                        <a:rPr lang="zh-CN" altLang="en-US" sz="2000" kern="0" spc="0" dirty="0" smtClean="0">
                          <a:solidFill>
                            <a:srgbClr val="000000"/>
                          </a:solidFill>
                          <a:latin typeface="Times New Roman" panose="02020603050405020304" pitchFamily="65" charset="-122"/>
                          <a:ea typeface="华文细黑" panose="02010600040101010101" pitchFamily="65" charset="-122"/>
                        </a:rPr>
                        <a:t>下做</a:t>
                      </a:r>
                      <a:r>
                        <a:rPr lang="zh-CN" altLang="en-US" sz="2000" u="sng" kern="0" spc="0" dirty="0" smtClean="0">
                          <a:solidFill>
                            <a:srgbClr val="000000"/>
                          </a:solidFill>
                          <a:latin typeface="Times New Roman" panose="02020603050405020304" pitchFamily="65" charset="-122"/>
                          <a:ea typeface="华文细黑" panose="02010600040101010101" pitchFamily="65" charset="-122"/>
                        </a:rPr>
                        <a:t>加速、减速交替</a:t>
                      </a:r>
                      <a:r>
                        <a:rPr lang="zh-CN" altLang="en-US" sz="2000" u="sng" kern="0" spc="0" dirty="0" smtClean="0">
                          <a:solidFill>
                            <a:srgbClr val="000000"/>
                          </a:solidFill>
                          <a:latin typeface="Times New Roman" panose="02020603050405020304" pitchFamily="65" charset="-122"/>
                          <a:ea typeface="华文细黑" panose="02010600040101010101" pitchFamily="65" charset="-122"/>
                        </a:rPr>
                        <a:t>进行的直线运动</a:t>
                      </a:r>
                      <a:endParaRPr lang="en-US" altLang="zh-CN" sz="2000" u="sng" kern="0" spc="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a:t>
                      </a:r>
                      <a:r>
                        <a:rPr lang="zh-CN" altLang="en-US" sz="2000" kern="0" spc="0" dirty="0" smtClean="0">
                          <a:solidFill>
                            <a:srgbClr val="000000"/>
                          </a:solidFill>
                          <a:latin typeface="Times New Roman" panose="02020603050405020304" pitchFamily="65" charset="-122"/>
                          <a:ea typeface="华文细黑" panose="02010600040101010101" pitchFamily="65" charset="-122"/>
                        </a:rPr>
                        <a:t>2)该问题通常用</a:t>
                      </a:r>
                      <a:r>
                        <a:rPr lang="zh-CN" altLang="en-US" sz="2000" kern="0" spc="0" dirty="0" smtClean="0">
                          <a:solidFill>
                            <a:srgbClr val="000000"/>
                          </a:solidFill>
                          <a:latin typeface="Times New Roman" panose="02020603050405020304" pitchFamily="65" charset="-122"/>
                          <a:ea typeface="华文细黑" panose="02010600040101010101" pitchFamily="65" charset="-122"/>
                        </a:rPr>
                        <a:t>动力学知识</a:t>
                      </a:r>
                      <a:r>
                        <a:rPr lang="zh-CN" altLang="en-US" sz="2000" kern="0" spc="0" dirty="0" smtClean="0">
                          <a:solidFill>
                            <a:srgbClr val="000000"/>
                          </a:solidFill>
                          <a:latin typeface="Times New Roman" panose="02020603050405020304" pitchFamily="65" charset="-122"/>
                          <a:ea typeface="华文细黑" panose="02010600040101010101" pitchFamily="65" charset="-122"/>
                        </a:rPr>
                        <a:t>结合运动学图像</a:t>
                      </a:r>
                      <a:r>
                        <a:rPr lang="zh-CN" altLang="en-US" sz="2000" kern="0" spc="0" dirty="0" smtClean="0">
                          <a:solidFill>
                            <a:srgbClr val="000000"/>
                          </a:solidFill>
                          <a:latin typeface="Times New Roman" panose="02020603050405020304" pitchFamily="65" charset="-122"/>
                          <a:ea typeface="华文细黑" panose="02010600040101010101" pitchFamily="65" charset="-122"/>
                        </a:rPr>
                        <a:t>分析</a:t>
                      </a:r>
                      <a:r>
                        <a:rPr lang="zh-CN" altLang="en-US" sz="2000" kern="0" spc="0" dirty="0" smtClean="0">
                          <a:solidFill>
                            <a:srgbClr val="000000"/>
                          </a:solidFill>
                          <a:latin typeface="Times New Roman" panose="02020603050405020304" pitchFamily="65" charset="-122"/>
                          <a:ea typeface="华文细黑" panose="02010600040101010101" pitchFamily="65" charset="-122"/>
                        </a:rPr>
                        <a:t>求解。重点分析各</a:t>
                      </a:r>
                      <a:r>
                        <a:rPr lang="zh-CN" altLang="en-US" sz="2000" kern="0" spc="0" dirty="0" smtClean="0">
                          <a:solidFill>
                            <a:srgbClr val="000000"/>
                          </a:solidFill>
                          <a:latin typeface="Times New Roman" panose="02020603050405020304" pitchFamily="65" charset="-122"/>
                          <a:ea typeface="华文细黑" panose="02010600040101010101" pitchFamily="65" charset="-122"/>
                        </a:rPr>
                        <a:t>段时间</a:t>
                      </a:r>
                      <a:r>
                        <a:rPr lang="zh-CN" altLang="en-US" sz="2000" kern="0" spc="0" dirty="0" smtClean="0">
                          <a:solidFill>
                            <a:srgbClr val="000000"/>
                          </a:solidFill>
                          <a:latin typeface="Times New Roman" panose="02020603050405020304" pitchFamily="65" charset="-122"/>
                          <a:ea typeface="华文细黑" panose="02010600040101010101" pitchFamily="65" charset="-122"/>
                        </a:rPr>
                        <a:t>内的加速度、</a:t>
                      </a:r>
                      <a:r>
                        <a:rPr lang="zh-CN" altLang="en-US" sz="2000" kern="0" spc="0" dirty="0" smtClean="0">
                          <a:solidFill>
                            <a:srgbClr val="000000"/>
                          </a:solidFill>
                          <a:latin typeface="Times New Roman" panose="02020603050405020304" pitchFamily="65" charset="-122"/>
                          <a:ea typeface="华文细黑" panose="02010600040101010101" pitchFamily="65" charset="-122"/>
                        </a:rPr>
                        <a:t>运动性质</a:t>
                      </a:r>
                      <a:r>
                        <a:rPr lang="zh-CN" altLang="en-US" sz="2000" kern="0" spc="0" dirty="0" smtClean="0">
                          <a:solidFill>
                            <a:srgbClr val="000000"/>
                          </a:solidFill>
                          <a:latin typeface="Times New Roman" panose="02020603050405020304" pitchFamily="65" charset="-122"/>
                          <a:ea typeface="华文细黑" panose="02010600040101010101" pitchFamily="65" charset="-122"/>
                        </a:rPr>
                        <a:t>、每段运动时间</a:t>
                      </a:r>
                      <a:r>
                        <a:rPr lang="zh-CN" altLang="en-US" sz="2000" kern="0" spc="0" dirty="0" smtClean="0">
                          <a:solidFill>
                            <a:srgbClr val="000000"/>
                          </a:solidFill>
                          <a:latin typeface="Times New Roman" panose="02020603050405020304" pitchFamily="65" charset="-122"/>
                          <a:ea typeface="华文细黑" panose="02010600040101010101" pitchFamily="65" charset="-122"/>
                        </a:rPr>
                        <a:t>与交变电场</a:t>
                      </a:r>
                      <a:r>
                        <a:rPr lang="zh-CN" altLang="en-US" sz="2000" kern="0" spc="0" dirty="0" smtClean="0">
                          <a:solidFill>
                            <a:srgbClr val="000000"/>
                          </a:solidFill>
                          <a:latin typeface="Times New Roman" panose="02020603050405020304" pitchFamily="65" charset="-122"/>
                          <a:ea typeface="华文细黑" panose="02010600040101010101" pitchFamily="65" charset="-122"/>
                        </a:rPr>
                        <a:t>的周期T间</a:t>
                      </a:r>
                      <a:r>
                        <a:rPr lang="zh-CN" altLang="en-US" sz="2000" kern="0" spc="0" dirty="0" smtClean="0">
                          <a:solidFill>
                            <a:srgbClr val="000000"/>
                          </a:solidFill>
                          <a:latin typeface="Times New Roman" panose="02020603050405020304" pitchFamily="65" charset="-122"/>
                          <a:ea typeface="华文细黑" panose="02010600040101010101" pitchFamily="65" charset="-122"/>
                        </a:rPr>
                        <a:t>的关系</a:t>
                      </a:r>
                      <a:r>
                        <a:rPr lang="zh-CN" altLang="en-US" sz="2000" kern="0" spc="0" dirty="0" smtClean="0">
                          <a:solidFill>
                            <a:srgbClr val="000000"/>
                          </a:solidFill>
                          <a:latin typeface="Times New Roman" panose="02020603050405020304" pitchFamily="65" charset="-122"/>
                          <a:ea typeface="华文细黑" panose="02010600040101010101" pitchFamily="65" charset="-122"/>
                        </a:rPr>
                        <a:t>等</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132328">
                <a:tc vMerge="1">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曲线运动</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845"/>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845"/>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带电粒子以一定的</a:t>
                      </a:r>
                      <a:r>
                        <a:rPr lang="zh-CN" altLang="en-US" sz="2000" kern="0" spc="0" dirty="0" smtClean="0">
                          <a:solidFill>
                            <a:srgbClr val="000000"/>
                          </a:solidFill>
                          <a:latin typeface="Times New Roman" panose="02020603050405020304" pitchFamily="65" charset="-122"/>
                          <a:ea typeface="华文细黑" panose="02010600040101010101" pitchFamily="65" charset="-122"/>
                        </a:rPr>
                        <a:t>初速度</a:t>
                      </a:r>
                      <a:r>
                        <a:rPr lang="zh-CN" altLang="en-US" sz="2000" kern="0" spc="0" dirty="0" smtClean="0">
                          <a:solidFill>
                            <a:srgbClr val="000000"/>
                          </a:solidFill>
                          <a:latin typeface="Times New Roman" panose="02020603050405020304" pitchFamily="65" charset="-122"/>
                          <a:ea typeface="华文细黑" panose="02010600040101010101" pitchFamily="65" charset="-122"/>
                        </a:rPr>
                        <a:t>垂直于电场方向</a:t>
                      </a:r>
                      <a:r>
                        <a:rPr lang="zh-CN" altLang="en-US" sz="2000" kern="0" spc="0" dirty="0" smtClean="0">
                          <a:solidFill>
                            <a:srgbClr val="000000"/>
                          </a:solidFill>
                          <a:latin typeface="Times New Roman" panose="02020603050405020304" pitchFamily="65" charset="-122"/>
                          <a:ea typeface="华文细黑" panose="02010600040101010101" pitchFamily="65" charset="-122"/>
                        </a:rPr>
                        <a:t>进入交变电场</a:t>
                      </a:r>
                      <a:r>
                        <a:rPr lang="zh-CN" altLang="en-US" sz="2000" kern="0" spc="0" dirty="0" smtClean="0">
                          <a:solidFill>
                            <a:srgbClr val="000000"/>
                          </a:solidFill>
                          <a:latin typeface="Times New Roman" panose="02020603050405020304" pitchFamily="65" charset="-122"/>
                          <a:ea typeface="华文细黑" panose="02010600040101010101" pitchFamily="65" charset="-122"/>
                        </a:rPr>
                        <a:t>,粒子做曲线</a:t>
                      </a:r>
                      <a:r>
                        <a:rPr lang="zh-CN" altLang="en-US" sz="2000" kern="0" spc="0" dirty="0" smtClean="0">
                          <a:solidFill>
                            <a:srgbClr val="000000"/>
                          </a:solidFill>
                          <a:latin typeface="Times New Roman" panose="02020603050405020304" pitchFamily="65" charset="-122"/>
                          <a:ea typeface="华文细黑" panose="02010600040101010101" pitchFamily="65" charset="-122"/>
                        </a:rPr>
                        <a:t>运动</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(1)若带电粒子的</a:t>
                      </a:r>
                      <a:r>
                        <a:rPr lang="zh-CN" altLang="en-US" sz="2000" kern="0" spc="0" dirty="0" smtClean="0">
                          <a:solidFill>
                            <a:srgbClr val="000000"/>
                          </a:solidFill>
                          <a:latin typeface="Times New Roman" panose="02020603050405020304" pitchFamily="65" charset="-122"/>
                          <a:ea typeface="华文细黑" panose="02010600040101010101" pitchFamily="65" charset="-122"/>
                        </a:rPr>
                        <a:t>初速度很大</a:t>
                      </a:r>
                      <a:r>
                        <a:rPr lang="zh-CN" altLang="en-US" sz="2000" kern="0" spc="0" dirty="0" smtClean="0">
                          <a:solidFill>
                            <a:srgbClr val="000000"/>
                          </a:solidFill>
                          <a:latin typeface="Times New Roman" panose="02020603050405020304" pitchFamily="65" charset="-122"/>
                          <a:ea typeface="华文细黑" panose="02010600040101010101" pitchFamily="65" charset="-122"/>
                        </a:rPr>
                        <a:t>,通过交变电场所</a:t>
                      </a:r>
                      <a:r>
                        <a:rPr lang="zh-CN" altLang="en-US" sz="2000" kern="0" spc="0" dirty="0" smtClean="0">
                          <a:solidFill>
                            <a:srgbClr val="000000"/>
                          </a:solidFill>
                          <a:latin typeface="Times New Roman" panose="02020603050405020304" pitchFamily="65" charset="-122"/>
                          <a:ea typeface="华文细黑" panose="02010600040101010101" pitchFamily="65" charset="-122"/>
                        </a:rPr>
                        <a:t>用时间</a:t>
                      </a:r>
                      <a:r>
                        <a:rPr lang="zh-CN" altLang="en-US" sz="2000" kern="0" spc="0" dirty="0" smtClean="0">
                          <a:solidFill>
                            <a:srgbClr val="000000"/>
                          </a:solidFill>
                          <a:latin typeface="Times New Roman" panose="02020603050405020304" pitchFamily="65" charset="-122"/>
                          <a:ea typeface="华文细黑" panose="02010600040101010101" pitchFamily="65" charset="-122"/>
                        </a:rPr>
                        <a:t>极短,可认为粒子</a:t>
                      </a:r>
                      <a:r>
                        <a:rPr lang="zh-CN" altLang="en-US" sz="2000" kern="0" spc="0" dirty="0" smtClean="0">
                          <a:solidFill>
                            <a:srgbClr val="000000"/>
                          </a:solidFill>
                          <a:latin typeface="Times New Roman" panose="02020603050405020304" pitchFamily="65" charset="-122"/>
                          <a:ea typeface="华文细黑" panose="02010600040101010101" pitchFamily="65" charset="-122"/>
                        </a:rPr>
                        <a:t>所受</a:t>
                      </a:r>
                      <a:r>
                        <a:rPr lang="zh-CN" altLang="en-US" sz="2000" kern="0" spc="0" dirty="0" smtClean="0">
                          <a:solidFill>
                            <a:srgbClr val="000000"/>
                          </a:solidFill>
                          <a:latin typeface="Times New Roman" panose="02020603050405020304" pitchFamily="65" charset="-122"/>
                          <a:ea typeface="华文细黑" panose="02010600040101010101" pitchFamily="65" charset="-122"/>
                        </a:rPr>
                        <a:t>静电力为恒力,在</a:t>
                      </a:r>
                      <a:r>
                        <a:rPr lang="zh-CN" altLang="en-US" sz="2000" kern="0" spc="0" dirty="0" smtClean="0">
                          <a:solidFill>
                            <a:srgbClr val="000000"/>
                          </a:solidFill>
                          <a:latin typeface="Times New Roman" panose="02020603050405020304" pitchFamily="65" charset="-122"/>
                          <a:ea typeface="华文细黑" panose="02010600040101010101" pitchFamily="65" charset="-122"/>
                        </a:rPr>
                        <a:t>电场中</a:t>
                      </a:r>
                      <a:r>
                        <a:rPr lang="zh-CN" altLang="en-US" sz="2000" kern="0" spc="0" dirty="0" smtClean="0">
                          <a:solidFill>
                            <a:srgbClr val="000000"/>
                          </a:solidFill>
                          <a:latin typeface="Times New Roman" panose="02020603050405020304" pitchFamily="65" charset="-122"/>
                          <a:ea typeface="华文细黑" panose="02010600040101010101" pitchFamily="65" charset="-122"/>
                        </a:rPr>
                        <a:t>做</a:t>
                      </a:r>
                      <a:r>
                        <a:rPr lang="zh-CN" altLang="en-US" sz="2000" u="sng" kern="0" spc="0" dirty="0" smtClean="0">
                          <a:solidFill>
                            <a:srgbClr val="000000"/>
                          </a:solidFill>
                          <a:latin typeface="Times New Roman" panose="02020603050405020304" pitchFamily="65" charset="-122"/>
                          <a:ea typeface="华文细黑" panose="02010600040101010101" pitchFamily="65" charset="-122"/>
                        </a:rPr>
                        <a:t>类平抛运动</a:t>
                      </a:r>
                      <a:endParaRPr lang="zh-CN" altLang="en-US" sz="2000" u="sng" kern="0" spc="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(2)若带电粒子运动的</a:t>
                      </a:r>
                      <a:r>
                        <a:rPr lang="zh-CN" altLang="en-US" sz="2000" kern="0" spc="0" dirty="0" smtClean="0">
                          <a:solidFill>
                            <a:srgbClr val="000000"/>
                          </a:solidFill>
                          <a:latin typeface="Times New Roman" panose="02020603050405020304" pitchFamily="65" charset="-122"/>
                          <a:ea typeface="华文细黑" panose="02010600040101010101" pitchFamily="65" charset="-122"/>
                        </a:rPr>
                        <a:t>时间</a:t>
                      </a:r>
                      <a:r>
                        <a:rPr lang="zh-CN" altLang="en-US" sz="2000" kern="0" spc="0" dirty="0" smtClean="0">
                          <a:solidFill>
                            <a:srgbClr val="000000"/>
                          </a:solidFill>
                          <a:latin typeface="Times New Roman" panose="02020603050405020304" pitchFamily="65" charset="-122"/>
                          <a:ea typeface="华文细黑" panose="02010600040101010101" pitchFamily="65" charset="-122"/>
                        </a:rPr>
                        <a:t>较长,沿初速度方向</a:t>
                      </a:r>
                      <a:r>
                        <a:rPr lang="zh-CN" altLang="en-US" sz="2000" kern="0" spc="0" dirty="0" smtClean="0">
                          <a:solidFill>
                            <a:srgbClr val="000000"/>
                          </a:solidFill>
                          <a:latin typeface="Times New Roman" panose="02020603050405020304" pitchFamily="65" charset="-122"/>
                          <a:ea typeface="华文细黑" panose="02010600040101010101" pitchFamily="65" charset="-122"/>
                        </a:rPr>
                        <a:t>做匀速直线运动</a:t>
                      </a:r>
                      <a:r>
                        <a:rPr lang="zh-CN" altLang="en-US" sz="2000" kern="0" spc="0" dirty="0" smtClean="0">
                          <a:solidFill>
                            <a:srgbClr val="000000"/>
                          </a:solidFill>
                          <a:latin typeface="Times New Roman" panose="02020603050405020304" pitchFamily="65" charset="-122"/>
                          <a:ea typeface="华文细黑" panose="02010600040101010101" pitchFamily="65" charset="-122"/>
                        </a:rPr>
                        <a:t>,沿垂直</a:t>
                      </a:r>
                      <a:r>
                        <a:rPr lang="zh-CN" altLang="en-US" sz="2000" kern="0" spc="0" dirty="0" smtClean="0">
                          <a:solidFill>
                            <a:srgbClr val="000000"/>
                          </a:solidFill>
                          <a:latin typeface="Times New Roman" panose="02020603050405020304" pitchFamily="65" charset="-122"/>
                          <a:ea typeface="华文细黑" panose="02010600040101010101" pitchFamily="65" charset="-122"/>
                        </a:rPr>
                        <a:t>于初速度</a:t>
                      </a:r>
                      <a:r>
                        <a:rPr lang="zh-CN" altLang="en-US" sz="2000" kern="0" spc="0" dirty="0" smtClean="0">
                          <a:solidFill>
                            <a:srgbClr val="000000"/>
                          </a:solidFill>
                          <a:latin typeface="Times New Roman" panose="02020603050405020304" pitchFamily="65" charset="-122"/>
                          <a:ea typeface="华文细黑" panose="02010600040101010101" pitchFamily="65" charset="-122"/>
                        </a:rPr>
                        <a:t>方向利用v</a:t>
                      </a:r>
                      <a:r>
                        <a:rPr lang="zh-CN" altLang="en-US" sz="2000" kern="0" spc="0" baseline="-15000" dirty="0" smtClean="0">
                          <a:solidFill>
                            <a:srgbClr val="000000"/>
                          </a:solidFill>
                          <a:latin typeface="Times New Roman" panose="02020603050405020304" pitchFamily="65" charset="-122"/>
                          <a:ea typeface="华文细黑" panose="02010600040101010101" pitchFamily="65" charset="-122"/>
                        </a:rPr>
                        <a:t>y</a:t>
                      </a:r>
                      <a:r>
                        <a:rPr lang="zh-CN" altLang="en-US" sz="2000" kern="0" spc="0" dirty="0" smtClean="0">
                          <a:solidFill>
                            <a:srgbClr val="000000"/>
                          </a:solidFill>
                          <a:latin typeface="Times New Roman" panose="02020603050405020304" pitchFamily="65" charset="-122"/>
                          <a:ea typeface="华文细黑" panose="02010600040101010101" pitchFamily="65" charset="-122"/>
                        </a:rPr>
                        <a:t>-t</a:t>
                      </a:r>
                      <a:r>
                        <a:rPr lang="zh-CN" altLang="en-US" sz="2000" kern="0" spc="0" dirty="0" smtClean="0">
                          <a:solidFill>
                            <a:srgbClr val="000000"/>
                          </a:solidFill>
                          <a:latin typeface="Times New Roman" panose="02020603050405020304" pitchFamily="65" charset="-122"/>
                          <a:ea typeface="华文细黑" panose="02010600040101010101" pitchFamily="65" charset="-122"/>
                        </a:rPr>
                        <a:t>图像进行</a:t>
                      </a:r>
                      <a:r>
                        <a:rPr lang="zh-CN" altLang="en-US" sz="2000" kern="0" spc="0" dirty="0" smtClean="0">
                          <a:solidFill>
                            <a:srgbClr val="000000"/>
                          </a:solidFill>
                          <a:latin typeface="Times New Roman" panose="02020603050405020304" pitchFamily="65" charset="-122"/>
                          <a:ea typeface="华文细黑" panose="02010600040101010101" pitchFamily="65" charset="-122"/>
                        </a:rPr>
                        <a:t>分析</a:t>
                      </a:r>
                      <a:r>
                        <a:rPr lang="zh-CN" altLang="en-US" sz="2000" kern="0" spc="0" dirty="0" smtClean="0">
                          <a:solidFill>
                            <a:srgbClr val="000000"/>
                          </a:solidFill>
                          <a:latin typeface="Times New Roman" panose="02020603050405020304" pitchFamily="65" charset="-122"/>
                          <a:ea typeface="华文细黑" panose="02010600040101010101" pitchFamily="65" charset="-122"/>
                        </a:rPr>
                        <a:t>:</a:t>
                      </a:r>
                      <a:r>
                        <a:rPr lang="zh-CN" altLang="en-US" sz="2000" u="sng" kern="0" spc="0" dirty="0" smtClean="0">
                          <a:solidFill>
                            <a:srgbClr val="000000"/>
                          </a:solidFill>
                          <a:latin typeface="Times New Roman" panose="02020603050405020304" pitchFamily="65" charset="-122"/>
                          <a:ea typeface="华文细黑" panose="02010600040101010101" pitchFamily="65" charset="-122"/>
                        </a:rPr>
                        <a:t>y</a:t>
                      </a:r>
                      <a:r>
                        <a:rPr lang="zh-CN" altLang="en-US" sz="2000" u="sng" kern="0" spc="0" dirty="0" smtClean="0">
                          <a:solidFill>
                            <a:srgbClr val="000000"/>
                          </a:solidFill>
                          <a:latin typeface="Times New Roman" panose="02020603050405020304" pitchFamily="65" charset="-122"/>
                          <a:ea typeface="华文细黑" panose="02010600040101010101" pitchFamily="65" charset="-122"/>
                        </a:rPr>
                        <a:t>方向的位移可用v</a:t>
                      </a:r>
                      <a:r>
                        <a:rPr lang="zh-CN" altLang="en-US" sz="2000" u="sng" kern="0" spc="0" baseline="-15000" dirty="0" smtClean="0">
                          <a:solidFill>
                            <a:srgbClr val="000000"/>
                          </a:solidFill>
                          <a:latin typeface="Times New Roman" panose="02020603050405020304" pitchFamily="65" charset="-122"/>
                          <a:ea typeface="华文细黑" panose="02010600040101010101" pitchFamily="65" charset="-122"/>
                        </a:rPr>
                        <a:t>y</a:t>
                      </a:r>
                      <a:r>
                        <a:rPr lang="zh-CN" altLang="en-US" sz="2000" u="sng" kern="0" spc="0" dirty="0" smtClean="0">
                          <a:solidFill>
                            <a:srgbClr val="000000"/>
                          </a:solidFill>
                          <a:latin typeface="Times New Roman" panose="02020603050405020304" pitchFamily="65" charset="-122"/>
                          <a:ea typeface="华文细黑" panose="02010600040101010101" pitchFamily="65" charset="-122"/>
                        </a:rPr>
                        <a:t>-t</a:t>
                      </a:r>
                      <a:r>
                        <a:rPr lang="zh-CN" altLang="en-US" sz="2000" u="sng" kern="0" spc="0" dirty="0" smtClean="0">
                          <a:solidFill>
                            <a:srgbClr val="000000"/>
                          </a:solidFill>
                          <a:latin typeface="Times New Roman" panose="02020603050405020304" pitchFamily="65" charset="-122"/>
                          <a:ea typeface="华文细黑" panose="02010600040101010101" pitchFamily="65" charset="-122"/>
                        </a:rPr>
                        <a:t>图线</a:t>
                      </a:r>
                      <a:r>
                        <a:rPr lang="zh-CN" altLang="en-US" sz="2000" u="sng" kern="0" spc="0" dirty="0" smtClean="0">
                          <a:solidFill>
                            <a:srgbClr val="000000"/>
                          </a:solidFill>
                          <a:latin typeface="Times New Roman" panose="02020603050405020304" pitchFamily="65" charset="-122"/>
                          <a:ea typeface="华文细黑" panose="02010600040101010101" pitchFamily="65" charset="-122"/>
                        </a:rPr>
                        <a:t>与横轴围成</a:t>
                      </a:r>
                      <a:r>
                        <a:rPr lang="zh-CN" altLang="en-US" sz="2000" u="sng" kern="0" spc="0" dirty="0" smtClean="0">
                          <a:solidFill>
                            <a:srgbClr val="000000"/>
                          </a:solidFill>
                          <a:latin typeface="Times New Roman" panose="02020603050405020304" pitchFamily="65" charset="-122"/>
                          <a:ea typeface="华文细黑" panose="02010600040101010101" pitchFamily="65" charset="-122"/>
                        </a:rPr>
                        <a:t>的</a:t>
                      </a:r>
                      <a:endParaRPr lang="en-US" altLang="zh-CN" sz="2000" u="sng" kern="0" spc="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00" u="sng" kern="0" spc="0" dirty="0" smtClean="0">
                          <a:solidFill>
                            <a:srgbClr val="000000"/>
                          </a:solidFill>
                          <a:latin typeface="Times New Roman" panose="02020603050405020304" pitchFamily="65" charset="-122"/>
                          <a:ea typeface="华文细黑" panose="02010600040101010101" pitchFamily="65" charset="-122"/>
                        </a:rPr>
                        <a:t>“面积”</a:t>
                      </a:r>
                      <a:r>
                        <a:rPr lang="zh-CN" altLang="en-US" sz="2000" u="sng" kern="0" spc="0" dirty="0" smtClean="0">
                          <a:solidFill>
                            <a:srgbClr val="000000"/>
                          </a:solidFill>
                          <a:latin typeface="Times New Roman" panose="02020603050405020304" pitchFamily="65" charset="-122"/>
                          <a:ea typeface="华文细黑" panose="02010600040101010101" pitchFamily="65" charset="-122"/>
                        </a:rPr>
                        <a:t>求解</a:t>
                      </a:r>
                      <a:endParaRPr lang="zh-CN" altLang="en-US" sz="2000" u="sng"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5" name="图片 5" descr="textimage66.jpeg"/>
          <p:cNvPicPr>
            <a:picLocks noChangeAspect="1"/>
          </p:cNvPicPr>
          <p:nvPr/>
        </p:nvPicPr>
        <p:blipFill>
          <a:blip r:embed="rId1" cstate="print"/>
          <a:stretch>
            <a:fillRect/>
          </a:stretch>
        </p:blipFill>
        <p:spPr>
          <a:xfrm>
            <a:off x="1468847" y="1597663"/>
            <a:ext cx="543281" cy="785818"/>
          </a:xfrm>
          <a:prstGeom prst="rect">
            <a:avLst/>
          </a:prstGeom>
        </p:spPr>
      </p:pic>
      <p:pic>
        <p:nvPicPr>
          <p:cNvPr id="6" name="图片 6" descr="textimage67.jpeg"/>
          <p:cNvPicPr>
            <a:picLocks noChangeAspect="1"/>
          </p:cNvPicPr>
          <p:nvPr/>
        </p:nvPicPr>
        <p:blipFill>
          <a:blip r:embed="rId2" cstate="print"/>
          <a:stretch>
            <a:fillRect/>
          </a:stretch>
        </p:blipFill>
        <p:spPr>
          <a:xfrm>
            <a:off x="2083566" y="1597663"/>
            <a:ext cx="1500198" cy="1040460"/>
          </a:xfrm>
          <a:prstGeom prst="rect">
            <a:avLst/>
          </a:prstGeom>
        </p:spPr>
      </p:pic>
      <p:pic>
        <p:nvPicPr>
          <p:cNvPr id="7" name="图片 8" descr="textimage69.jpeg"/>
          <p:cNvPicPr>
            <a:picLocks noChangeAspect="1"/>
          </p:cNvPicPr>
          <p:nvPr/>
        </p:nvPicPr>
        <p:blipFill>
          <a:blip r:embed="rId3"/>
          <a:stretch>
            <a:fillRect/>
          </a:stretch>
        </p:blipFill>
        <p:spPr>
          <a:xfrm>
            <a:off x="1583500" y="3526489"/>
            <a:ext cx="1628787" cy="1004214"/>
          </a:xfrm>
          <a:prstGeom prst="rect">
            <a:avLst/>
          </a:prstGeom>
        </p:spPr>
      </p:pic>
      <p:pic>
        <p:nvPicPr>
          <p:cNvPr id="8" name="图片 9" descr="textimage70.jpeg"/>
          <p:cNvPicPr>
            <a:picLocks noChangeAspect="1"/>
          </p:cNvPicPr>
          <p:nvPr/>
        </p:nvPicPr>
        <p:blipFill>
          <a:blip r:embed="rId4"/>
          <a:stretch>
            <a:fillRect/>
          </a:stretch>
        </p:blipFill>
        <p:spPr>
          <a:xfrm>
            <a:off x="1512062" y="4669496"/>
            <a:ext cx="1690019" cy="1071570"/>
          </a:xfrm>
          <a:prstGeom prst="rect">
            <a:avLst/>
          </a:prstGeo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8930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2.带电粒子在交变电场中运动的分析</a:t>
            </a:r>
            <a:r>
              <a:rPr lang="zh-CN" altLang="en-US" sz="2410" b="1" kern="0" dirty="0" smtClean="0">
                <a:solidFill>
                  <a:srgbClr val="000000"/>
                </a:solidFill>
                <a:latin typeface="Times New Roman" panose="02020603050405020304" pitchFamily="65" charset="-122"/>
                <a:ea typeface="华文细黑" panose="02010600040101010101" pitchFamily="65" charset="-122"/>
              </a:rPr>
              <a:t>思路</a:t>
            </a:r>
            <a:r>
              <a:rPr lang="zh-CN" altLang="en-US" b="1" dirty="0" smtClean="0"/>
              <a:t> </a:t>
            </a:r>
            <a:endParaRPr lang="zh-CN" altLang="en-US" dirty="0"/>
          </a:p>
        </p:txBody>
      </p:sp>
      <p:pic>
        <p:nvPicPr>
          <p:cNvPr id="3" name="图片 3" descr="textimage71.jpeg"/>
          <p:cNvPicPr>
            <a:picLocks noChangeAspect="1"/>
          </p:cNvPicPr>
          <p:nvPr/>
        </p:nvPicPr>
        <p:blipFill>
          <a:blip r:embed="rId1"/>
          <a:stretch>
            <a:fillRect/>
          </a:stretch>
        </p:blipFill>
        <p:spPr>
          <a:xfrm>
            <a:off x="2512194" y="1501992"/>
            <a:ext cx="5905500" cy="3762374"/>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05559"/>
            <a:ext cx="11831400" cy="391376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(2024届浙江名校新高考研究联盟三模)</a:t>
            </a:r>
            <a:r>
              <a:rPr lang="zh-CN" altLang="en-US" sz="2410" kern="0" dirty="0" smtClean="0">
                <a:solidFill>
                  <a:srgbClr val="000000"/>
                </a:solidFill>
                <a:latin typeface="Times New Roman" panose="02020603050405020304" pitchFamily="65" charset="-122"/>
                <a:ea typeface="华文细黑" panose="02010600040101010101" pitchFamily="65" charset="-122"/>
              </a:rPr>
              <a:t>图甲为直线加速器原理图,由多个横截</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面积相同的金属圆筒依次排列,其中心轴线在同一直线上。序号为奇数的圆筒和交流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电源的一个极相连,序号为偶数的圆筒和该电源的另一个极相连。交流电源两极间电</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势差的变化规律如图乙所示。已知电子的质量为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、元电荷为</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、电势差的绝对值</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为</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2410" kern="0" dirty="0" smtClean="0">
                <a:solidFill>
                  <a:srgbClr val="000000"/>
                </a:solidFill>
                <a:latin typeface="Times New Roman" panose="02020603050405020304" pitchFamily="65" charset="-122"/>
                <a:ea typeface="华文细黑" panose="02010600040101010101" pitchFamily="65" charset="-122"/>
              </a:rPr>
              <a:t>,周期为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,电子通过圆筒间隙的时间可以忽略不计。在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=0时,奇数圆筒相对偶数圆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筒的电势差为正值,此时位于和偶数圆筒相连的金属圆板(序号为0)中央有一个初速度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为0的电子。下列说法正确的是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pSp>
        <p:nvGrpSpPr>
          <p:cNvPr id="10" name="组合 9"/>
          <p:cNvGrpSpPr/>
          <p:nvPr/>
        </p:nvGrpSpPr>
        <p:grpSpPr>
          <a:xfrm>
            <a:off x="7227102" y="3563145"/>
            <a:ext cx="3081324" cy="2723076"/>
            <a:chOff x="8441548" y="3563145"/>
            <a:chExt cx="3081324" cy="2723076"/>
          </a:xfrm>
        </p:grpSpPr>
        <p:pic>
          <p:nvPicPr>
            <p:cNvPr id="3" name="图片 3" descr="textimage72.jpeg"/>
            <p:cNvPicPr>
              <a:picLocks noChangeAspect="1"/>
            </p:cNvPicPr>
            <p:nvPr/>
          </p:nvPicPr>
          <p:blipFill>
            <a:blip r:embed="rId1" cstate="print"/>
            <a:stretch>
              <a:fillRect/>
            </a:stretch>
          </p:blipFill>
          <p:spPr>
            <a:xfrm>
              <a:off x="8441548" y="3563145"/>
              <a:ext cx="3081324" cy="1007581"/>
            </a:xfrm>
            <a:prstGeom prst="rect">
              <a:avLst/>
            </a:prstGeom>
          </p:spPr>
        </p:pic>
        <p:pic>
          <p:nvPicPr>
            <p:cNvPr id="4" name="图片 4" descr="textimage73.jpeg"/>
            <p:cNvPicPr>
              <a:picLocks noChangeAspect="1"/>
            </p:cNvPicPr>
            <p:nvPr/>
          </p:nvPicPr>
          <p:blipFill>
            <a:blip r:embed="rId2" cstate="print"/>
            <a:stretch>
              <a:fillRect/>
            </a:stretch>
          </p:blipFill>
          <p:spPr>
            <a:xfrm>
              <a:off x="8870176" y="4634715"/>
              <a:ext cx="2025061" cy="1651506"/>
            </a:xfrm>
            <a:prstGeom prst="rect">
              <a:avLst/>
            </a:prstGeom>
          </p:spPr>
        </p:pic>
      </p:grpSp>
      <p:sp>
        <p:nvSpPr>
          <p:cNvPr id="5" name="TextBox 2"/>
          <p:cNvSpPr txBox="1"/>
          <p:nvPr/>
        </p:nvSpPr>
        <p:spPr>
          <a:xfrm>
            <a:off x="468000" y="4063211"/>
            <a:ext cx="11831400" cy="1125052"/>
          </a:xfrm>
          <a:prstGeom prst="rect">
            <a:avLst/>
          </a:prstGeom>
          <a:noFill/>
        </p:spPr>
        <p:txBody>
          <a:bodyPr wrap="square" lIns="0" tIns="0" rIns="0" bIns="0" rtlCol="0">
            <a:spAutoFit/>
          </a:bodyPr>
          <a:lstStyle/>
          <a:p>
            <a:pPr marL="0" indent="0" eaLnBrk="0" latinLnBrk="1" hangingPunct="0">
              <a:lnSpc>
                <a:spcPct val="150000"/>
              </a:lnSpc>
              <a:spcBef>
                <a:spcPts val="239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A.电子在圆筒中做匀加速直线运动</a:t>
            </a:r>
            <a:endParaRPr lang="zh-CN" altLang="en-US"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B.本装置可采用直流电源进行加速</a:t>
            </a:r>
            <a:endParaRPr lang="zh-CN" altLang="en-US" dirty="0"/>
          </a:p>
        </p:txBody>
      </p:sp>
      <p:sp>
        <p:nvSpPr>
          <p:cNvPr id="6" name="TextBox 2"/>
          <p:cNvSpPr txBox="1"/>
          <p:nvPr/>
        </p:nvSpPr>
        <p:spPr>
          <a:xfrm>
            <a:off x="468000" y="5049382"/>
            <a:ext cx="11831400" cy="155959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C.进入第2个金属圆筒时的速度大小为2</a:t>
            </a:r>
            <a:r>
              <a:rPr lang="zh-CN" altLang="en-US" sz="3350" kern="0" spc="998"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D.第8个金属圆筒的长度为4</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3350" kern="0" spc="99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7" name="对象 6"/>
          <p:cNvGraphicFramePr>
            <a:graphicFrameLocks noChangeAspect="1"/>
          </p:cNvGraphicFramePr>
          <p:nvPr/>
        </p:nvGraphicFramePr>
        <p:xfrm>
          <a:off x="5644599" y="5134781"/>
          <a:ext cx="552449" cy="733424"/>
        </p:xfrm>
        <a:graphic>
          <a:graphicData uri="http://schemas.openxmlformats.org/presentationml/2006/ole">
            <mc:AlternateContent xmlns:mc="http://schemas.openxmlformats.org/markup-compatibility/2006">
              <mc:Choice xmlns:v="urn:schemas-microsoft-com:vml" Requires="v">
                <p:oleObj spid="_x0000_s51201" name="Equation" r:id="rId3" imgW="14630400" imgH="19507200" progId="">
                  <p:embed/>
                </p:oleObj>
              </mc:Choice>
              <mc:Fallback>
                <p:oleObj name="Equation" r:id="rId3" imgW="14630400" imgH="19507200" progId="">
                  <p:embed/>
                  <p:pic>
                    <p:nvPicPr>
                      <p:cNvPr id="0" name="图片 51200"/>
                      <p:cNvPicPr>
                        <a:picLocks noChangeAspect="1"/>
                      </p:cNvPicPr>
                      <p:nvPr/>
                    </p:nvPicPr>
                    <p:blipFill>
                      <a:blip r:embed="rId4"/>
                      <a:stretch>
                        <a:fillRect/>
                      </a:stretch>
                    </p:blipFill>
                    <p:spPr>
                      <a:xfrm>
                        <a:off x="5644599" y="5134781"/>
                        <a:ext cx="552449" cy="7334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299708" y="5927219"/>
          <a:ext cx="552450" cy="733425"/>
        </p:xfrm>
        <a:graphic>
          <a:graphicData uri="http://schemas.openxmlformats.org/presentationml/2006/ole">
            <mc:AlternateContent xmlns:mc="http://schemas.openxmlformats.org/markup-compatibility/2006">
              <mc:Choice xmlns:v="urn:schemas-microsoft-com:vml" Requires="v">
                <p:oleObj spid="_x0000_s51202" name="Equation" r:id="rId5" imgW="14630400" imgH="19507200" progId="">
                  <p:embed/>
                </p:oleObj>
              </mc:Choice>
              <mc:Fallback>
                <p:oleObj name="Equation" r:id="rId5" imgW="14630400" imgH="19507200" progId="">
                  <p:embed/>
                  <p:pic>
                    <p:nvPicPr>
                      <p:cNvPr id="0" name="图片 51201"/>
                      <p:cNvPicPr>
                        <a:picLocks noChangeAspect="1"/>
                      </p:cNvPicPr>
                      <p:nvPr/>
                    </p:nvPicPr>
                    <p:blipFill>
                      <a:blip r:embed="rId6"/>
                      <a:stretch>
                        <a:fillRect/>
                      </a:stretch>
                    </p:blipFill>
                    <p:spPr>
                      <a:xfrm>
                        <a:off x="4299708" y="5927219"/>
                        <a:ext cx="552450" cy="733425"/>
                      </a:xfrm>
                      <a:prstGeom prst="rect">
                        <a:avLst/>
                      </a:prstGeom>
                      <a:noFill/>
                      <a:ln w="9525">
                        <a:noFill/>
                      </a:ln>
                    </p:spPr>
                  </p:pic>
                </p:oleObj>
              </mc:Fallback>
            </mc:AlternateContent>
          </a:graphicData>
        </a:graphic>
      </p:graphicFrame>
      <p:sp>
        <p:nvSpPr>
          <p:cNvPr id="9" name="文本框 8"/>
          <p:cNvSpPr txBox="1"/>
          <p:nvPr/>
        </p:nvSpPr>
        <p:spPr>
          <a:xfrm>
            <a:off x="5083962" y="363458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27200"/>
            <a:ext cx="11831400" cy="337162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金属圆筒处于静电平衡状态,</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圆筒内部电场强度为0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,电子在金属圆筒中做匀速</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直线运动,</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。根据加速器原理可知,本装置应采用交流电源进行加速,</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序号为0的金属圆板到进入第2个金属圆筒的过程,由动能定理有2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eu</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350" kern="0" spc="99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。电子进入第8个金属圆筒时的速度满足8</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eu</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00" kern="0" spc="-127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,因为电子在圆筒中做匀</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速直线运动,所以第8个圆筒的长度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00" kern="0" spc="-97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3350" kern="0" spc="99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9420890" y="1785252"/>
          <a:ext cx="219075" cy="657225"/>
        </p:xfrm>
        <a:graphic>
          <a:graphicData uri="http://schemas.openxmlformats.org/presentationml/2006/ole">
            <mc:AlternateContent xmlns:mc="http://schemas.openxmlformats.org/markup-compatibility/2006">
              <mc:Choice xmlns:v="urn:schemas-microsoft-com:vml" Requires="v">
                <p:oleObj spid="_x0000_s52225" name="Equation" r:id="rId1" imgW="5791200" imgH="17373600" progId="">
                  <p:embed/>
                </p:oleObj>
              </mc:Choice>
              <mc:Fallback>
                <p:oleObj name="Equation" r:id="rId1" imgW="5791200" imgH="17373600" progId="">
                  <p:embed/>
                  <p:pic>
                    <p:nvPicPr>
                      <p:cNvPr id="0" name="图片 52224"/>
                      <p:cNvPicPr>
                        <a:picLocks noChangeAspect="1"/>
                      </p:cNvPicPr>
                      <p:nvPr/>
                    </p:nvPicPr>
                    <p:blipFill>
                      <a:blip r:embed="rId2"/>
                      <a:stretch>
                        <a:fillRect/>
                      </a:stretch>
                    </p:blipFill>
                    <p:spPr>
                      <a:xfrm>
                        <a:off x="9420890" y="1785252"/>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68000" y="2529024"/>
          <a:ext cx="552450" cy="733425"/>
        </p:xfrm>
        <a:graphic>
          <a:graphicData uri="http://schemas.openxmlformats.org/presentationml/2006/ole">
            <mc:AlternateContent xmlns:mc="http://schemas.openxmlformats.org/markup-compatibility/2006">
              <mc:Choice xmlns:v="urn:schemas-microsoft-com:vml" Requires="v">
                <p:oleObj spid="_x0000_s52226" name="Equation" r:id="rId3" imgW="14630400" imgH="19507200" progId="">
                  <p:embed/>
                </p:oleObj>
              </mc:Choice>
              <mc:Fallback>
                <p:oleObj name="Equation" r:id="rId3" imgW="14630400" imgH="19507200" progId="">
                  <p:embed/>
                  <p:pic>
                    <p:nvPicPr>
                      <p:cNvPr id="0" name="图片 52225"/>
                      <p:cNvPicPr>
                        <a:picLocks noChangeAspect="1"/>
                      </p:cNvPicPr>
                      <p:nvPr/>
                    </p:nvPicPr>
                    <p:blipFill>
                      <a:blip r:embed="rId4"/>
                      <a:stretch>
                        <a:fillRect/>
                      </a:stretch>
                    </p:blipFill>
                    <p:spPr>
                      <a:xfrm>
                        <a:off x="468000" y="2529024"/>
                        <a:ext cx="552450" cy="7334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882440" y="2574677"/>
          <a:ext cx="219075" cy="657225"/>
        </p:xfrm>
        <a:graphic>
          <a:graphicData uri="http://schemas.openxmlformats.org/presentationml/2006/ole">
            <mc:AlternateContent xmlns:mc="http://schemas.openxmlformats.org/markup-compatibility/2006">
              <mc:Choice xmlns:v="urn:schemas-microsoft-com:vml" Requires="v">
                <p:oleObj spid="_x0000_s52227" name="Equation" r:id="rId5" imgW="5791200" imgH="17373600" progId="">
                  <p:embed/>
                </p:oleObj>
              </mc:Choice>
              <mc:Fallback>
                <p:oleObj name="Equation" r:id="rId5" imgW="5791200" imgH="17373600" progId="">
                  <p:embed/>
                  <p:pic>
                    <p:nvPicPr>
                      <p:cNvPr id="0" name="图片 52226"/>
                      <p:cNvPicPr>
                        <a:picLocks noChangeAspect="1"/>
                      </p:cNvPicPr>
                      <p:nvPr/>
                    </p:nvPicPr>
                    <p:blipFill>
                      <a:blip r:embed="rId6"/>
                      <a:stretch>
                        <a:fillRect/>
                      </a:stretch>
                    </p:blipFill>
                    <p:spPr>
                      <a:xfrm>
                        <a:off x="7882440" y="2574677"/>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687962" y="3304001"/>
          <a:ext cx="257175" cy="657225"/>
        </p:xfrm>
        <a:graphic>
          <a:graphicData uri="http://schemas.openxmlformats.org/presentationml/2006/ole">
            <mc:AlternateContent xmlns:mc="http://schemas.openxmlformats.org/markup-compatibility/2006">
              <mc:Choice xmlns:v="urn:schemas-microsoft-com:vml" Requires="v">
                <p:oleObj spid="_x0000_s52228" name="Equation" r:id="rId7" imgW="6705600" imgH="17373600" progId="">
                  <p:embed/>
                </p:oleObj>
              </mc:Choice>
              <mc:Fallback>
                <p:oleObj name="Equation" r:id="rId7" imgW="6705600" imgH="17373600" progId="">
                  <p:embed/>
                  <p:pic>
                    <p:nvPicPr>
                      <p:cNvPr id="0" name="图片 52227"/>
                      <p:cNvPicPr>
                        <a:picLocks noChangeAspect="1"/>
                      </p:cNvPicPr>
                      <p:nvPr/>
                    </p:nvPicPr>
                    <p:blipFill>
                      <a:blip r:embed="rId8"/>
                      <a:stretch>
                        <a:fillRect/>
                      </a:stretch>
                    </p:blipFill>
                    <p:spPr>
                      <a:xfrm>
                        <a:off x="5687962" y="3304001"/>
                        <a:ext cx="2571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438936" y="3258348"/>
          <a:ext cx="552449" cy="733425"/>
        </p:xfrm>
        <a:graphic>
          <a:graphicData uri="http://schemas.openxmlformats.org/presentationml/2006/ole">
            <mc:AlternateContent xmlns:mc="http://schemas.openxmlformats.org/markup-compatibility/2006">
              <mc:Choice xmlns:v="urn:schemas-microsoft-com:vml" Requires="v">
                <p:oleObj spid="_x0000_s52229" name="Equation" r:id="rId9" imgW="14630400" imgH="19507200" progId="">
                  <p:embed/>
                </p:oleObj>
              </mc:Choice>
              <mc:Fallback>
                <p:oleObj name="Equation" r:id="rId9" imgW="14630400" imgH="19507200" progId="">
                  <p:embed/>
                  <p:pic>
                    <p:nvPicPr>
                      <p:cNvPr id="0" name="图片 52228"/>
                      <p:cNvPicPr>
                        <a:picLocks noChangeAspect="1"/>
                      </p:cNvPicPr>
                      <p:nvPr/>
                    </p:nvPicPr>
                    <p:blipFill>
                      <a:blip r:embed="rId10"/>
                      <a:stretch>
                        <a:fillRect/>
                      </a:stretch>
                    </p:blipFill>
                    <p:spPr>
                      <a:xfrm>
                        <a:off x="6438936" y="3258348"/>
                        <a:ext cx="552449"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576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2 </a:t>
            </a:r>
            <a:r>
              <a:rPr lang="zh-CN" altLang="en-US" sz="2410" kern="0" dirty="0" smtClean="0">
                <a:solidFill>
                  <a:srgbClr val="000000"/>
                </a:solidFill>
                <a:latin typeface="Times New Roman" panose="02020603050405020304" pitchFamily="65" charset="-122"/>
                <a:ea typeface="华文细黑" panose="02010600040101010101" pitchFamily="65" charset="-122"/>
              </a:rPr>
              <a:t>   (多选)如图1所示,一束初速度很小的带电粒子进入加速电场后被加速,沿着极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之间的中心线进入偏转电场。如图2所示,偏转电场两极板之间的电压变化周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期为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。带电粒子在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=0时刻射入偏转电场,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时刻刚好从极板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的右边缘射出。已知</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带电粒子质量为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&gt;0),偏转电场两极板的板长为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,极板间距为</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。带电粒</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子受到的重力、粒子间相互作用及带电粒子进入加速电场的初速度忽略不计。下列</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5870" kern="0" spc="815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8475" kern="0" spc="19198"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16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A.加速电场极板间的电压</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为</a:t>
            </a:r>
            <a:r>
              <a:rPr lang="zh-CN" altLang="en-US" sz="3450" kern="0" spc="172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B.偏转电场极板间的电压</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为</a:t>
            </a:r>
            <a:r>
              <a:rPr lang="zh-CN" altLang="en-US" sz="3450" kern="0" spc="202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3090" kern="0" spc="28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时刻进入偏转电场的粒子与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板的最小距离为</a:t>
            </a:r>
            <a:r>
              <a:rPr lang="zh-CN" altLang="en-US" sz="3090" kern="0" spc="73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3010" kern="0" spc="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时刻进入偏转电场的粒子垂直极板方向的最大速度为</a:t>
            </a:r>
            <a:r>
              <a:rPr lang="zh-CN" altLang="en-US" sz="3315" kern="0" spc="13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74.jpeg"/>
          <p:cNvPicPr>
            <a:picLocks noChangeAspect="1"/>
          </p:cNvPicPr>
          <p:nvPr/>
        </p:nvPicPr>
        <p:blipFill>
          <a:blip r:embed="rId1" cstate="print"/>
          <a:stretch>
            <a:fillRect/>
          </a:stretch>
        </p:blipFill>
        <p:spPr>
          <a:xfrm>
            <a:off x="3211102" y="1163147"/>
            <a:ext cx="1781174" cy="1543050"/>
          </a:xfrm>
          <a:prstGeom prst="rect">
            <a:avLst/>
          </a:prstGeom>
        </p:spPr>
      </p:pic>
      <p:pic>
        <p:nvPicPr>
          <p:cNvPr id="4" name="图片 4" descr="textimage75.jpeg"/>
          <p:cNvPicPr>
            <a:picLocks noChangeAspect="1"/>
          </p:cNvPicPr>
          <p:nvPr/>
        </p:nvPicPr>
        <p:blipFill>
          <a:blip r:embed="rId2" cstate="print"/>
          <a:stretch>
            <a:fillRect/>
          </a:stretch>
        </p:blipFill>
        <p:spPr>
          <a:xfrm>
            <a:off x="5298276" y="820247"/>
            <a:ext cx="3514725" cy="2228850"/>
          </a:xfrm>
          <a:prstGeom prst="rect">
            <a:avLst/>
          </a:prstGeom>
        </p:spPr>
      </p:pic>
      <p:graphicFrame>
        <p:nvGraphicFramePr>
          <p:cNvPr id="6" name="对象 5"/>
          <p:cNvGraphicFramePr>
            <a:graphicFrameLocks noChangeAspect="1"/>
          </p:cNvGraphicFramePr>
          <p:nvPr/>
        </p:nvGraphicFramePr>
        <p:xfrm>
          <a:off x="4428966" y="2990424"/>
          <a:ext cx="657224" cy="761999"/>
        </p:xfrm>
        <a:graphic>
          <a:graphicData uri="http://schemas.openxmlformats.org/presentationml/2006/ole">
            <mc:AlternateContent xmlns:mc="http://schemas.openxmlformats.org/markup-compatibility/2006">
              <mc:Choice xmlns:v="urn:schemas-microsoft-com:vml" Requires="v">
                <p:oleObj spid="_x0000_s53249" name="Equation" r:id="rId3" imgW="17373600" imgH="20116800" progId="">
                  <p:embed/>
                </p:oleObj>
              </mc:Choice>
              <mc:Fallback>
                <p:oleObj name="Equation" r:id="rId3" imgW="17373600" imgH="20116800" progId="">
                  <p:embed/>
                  <p:pic>
                    <p:nvPicPr>
                      <p:cNvPr id="0" name="图片 53248"/>
                      <p:cNvPicPr>
                        <a:picLocks noChangeAspect="1"/>
                      </p:cNvPicPr>
                      <p:nvPr/>
                    </p:nvPicPr>
                    <p:blipFill>
                      <a:blip r:embed="rId4"/>
                      <a:stretch>
                        <a:fillRect/>
                      </a:stretch>
                    </p:blipFill>
                    <p:spPr>
                      <a:xfrm>
                        <a:off x="4428966" y="2990424"/>
                        <a:ext cx="657224" cy="7619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412083" y="3809895"/>
          <a:ext cx="695324" cy="761999"/>
        </p:xfrm>
        <a:graphic>
          <a:graphicData uri="http://schemas.openxmlformats.org/presentationml/2006/ole">
            <mc:AlternateContent xmlns:mc="http://schemas.openxmlformats.org/markup-compatibility/2006">
              <mc:Choice xmlns:v="urn:schemas-microsoft-com:vml" Requires="v">
                <p:oleObj spid="_x0000_s53250" name="Equation" r:id="rId5" imgW="18288000" imgH="20116800" progId="">
                  <p:embed/>
                </p:oleObj>
              </mc:Choice>
              <mc:Fallback>
                <p:oleObj name="Equation" r:id="rId5" imgW="18288000" imgH="20116800" progId="">
                  <p:embed/>
                  <p:pic>
                    <p:nvPicPr>
                      <p:cNvPr id="0" name="图片 53249"/>
                      <p:cNvPicPr>
                        <a:picLocks noChangeAspect="1"/>
                      </p:cNvPicPr>
                      <p:nvPr/>
                    </p:nvPicPr>
                    <p:blipFill>
                      <a:blip r:embed="rId6"/>
                      <a:stretch>
                        <a:fillRect/>
                      </a:stretch>
                    </p:blipFill>
                    <p:spPr>
                      <a:xfrm>
                        <a:off x="4412083" y="3809895"/>
                        <a:ext cx="695324" cy="761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48599" y="4597697"/>
          <a:ext cx="428625" cy="657224"/>
        </p:xfrm>
        <a:graphic>
          <a:graphicData uri="http://schemas.openxmlformats.org/presentationml/2006/ole">
            <mc:AlternateContent xmlns:mc="http://schemas.openxmlformats.org/markup-compatibility/2006">
              <mc:Choice xmlns:v="urn:schemas-microsoft-com:vml" Requires="v">
                <p:oleObj spid="_x0000_s53251" name="Equation" r:id="rId7" imgW="11277600" imgH="17373600" progId="">
                  <p:embed/>
                </p:oleObj>
              </mc:Choice>
              <mc:Fallback>
                <p:oleObj name="Equation" r:id="rId7" imgW="11277600" imgH="17373600" progId="">
                  <p:embed/>
                  <p:pic>
                    <p:nvPicPr>
                      <p:cNvPr id="0" name="图片 53250"/>
                      <p:cNvPicPr>
                        <a:picLocks noChangeAspect="1"/>
                      </p:cNvPicPr>
                      <p:nvPr/>
                    </p:nvPicPr>
                    <p:blipFill>
                      <a:blip r:embed="rId8"/>
                      <a:stretch>
                        <a:fillRect/>
                      </a:stretch>
                    </p:blipFill>
                    <p:spPr>
                      <a:xfrm>
                        <a:off x="748599" y="4597697"/>
                        <a:ext cx="428625"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7185690" y="4597697"/>
          <a:ext cx="485775" cy="657225"/>
        </p:xfrm>
        <a:graphic>
          <a:graphicData uri="http://schemas.openxmlformats.org/presentationml/2006/ole">
            <mc:AlternateContent xmlns:mc="http://schemas.openxmlformats.org/markup-compatibility/2006">
              <mc:Choice xmlns:v="urn:schemas-microsoft-com:vml" Requires="v">
                <p:oleObj spid="_x0000_s53252" name="Equation" r:id="rId9" imgW="12801600" imgH="17373600" progId="">
                  <p:embed/>
                </p:oleObj>
              </mc:Choice>
              <mc:Fallback>
                <p:oleObj name="Equation" r:id="rId9" imgW="12801600" imgH="17373600" progId="">
                  <p:embed/>
                  <p:pic>
                    <p:nvPicPr>
                      <p:cNvPr id="0" name="图片 53251"/>
                      <p:cNvPicPr>
                        <a:picLocks noChangeAspect="1"/>
                      </p:cNvPicPr>
                      <p:nvPr/>
                    </p:nvPicPr>
                    <p:blipFill>
                      <a:blip r:embed="rId10"/>
                      <a:stretch>
                        <a:fillRect/>
                      </a:stretch>
                    </p:blipFill>
                    <p:spPr>
                      <a:xfrm>
                        <a:off x="7185690" y="4597697"/>
                        <a:ext cx="4857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765483" y="5354892"/>
          <a:ext cx="428625" cy="657224"/>
        </p:xfrm>
        <a:graphic>
          <a:graphicData uri="http://schemas.openxmlformats.org/presentationml/2006/ole">
            <mc:AlternateContent xmlns:mc="http://schemas.openxmlformats.org/markup-compatibility/2006">
              <mc:Choice xmlns:v="urn:schemas-microsoft-com:vml" Requires="v">
                <p:oleObj spid="_x0000_s53253" name="Equation" r:id="rId11" imgW="11277600" imgH="17373600" progId="">
                  <p:embed/>
                </p:oleObj>
              </mc:Choice>
              <mc:Fallback>
                <p:oleObj name="Equation" r:id="rId11" imgW="11277600" imgH="17373600" progId="">
                  <p:embed/>
                  <p:pic>
                    <p:nvPicPr>
                      <p:cNvPr id="0" name="图片 53252"/>
                      <p:cNvPicPr>
                        <a:picLocks noChangeAspect="1"/>
                      </p:cNvPicPr>
                      <p:nvPr/>
                    </p:nvPicPr>
                    <p:blipFill>
                      <a:blip r:embed="rId12"/>
                      <a:stretch>
                        <a:fillRect/>
                      </a:stretch>
                    </p:blipFill>
                    <p:spPr>
                      <a:xfrm>
                        <a:off x="765483" y="5354892"/>
                        <a:ext cx="428625"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8232108" y="5366166"/>
          <a:ext cx="438150" cy="723900"/>
        </p:xfrm>
        <a:graphic>
          <a:graphicData uri="http://schemas.openxmlformats.org/presentationml/2006/ole">
            <mc:AlternateContent xmlns:mc="http://schemas.openxmlformats.org/markup-compatibility/2006">
              <mc:Choice xmlns:v="urn:schemas-microsoft-com:vml" Requires="v">
                <p:oleObj spid="_x0000_s53254" name="Equation" r:id="rId13" imgW="11582400" imgH="19202400" progId="">
                  <p:embed/>
                </p:oleObj>
              </mc:Choice>
              <mc:Fallback>
                <p:oleObj name="Equation" r:id="rId13" imgW="11582400" imgH="19202400" progId="">
                  <p:embed/>
                  <p:pic>
                    <p:nvPicPr>
                      <p:cNvPr id="0" name="图片 53253"/>
                      <p:cNvPicPr>
                        <a:picLocks noChangeAspect="1"/>
                      </p:cNvPicPr>
                      <p:nvPr/>
                    </p:nvPicPr>
                    <p:blipFill>
                      <a:blip r:embed="rId14"/>
                      <a:stretch>
                        <a:fillRect/>
                      </a:stretch>
                    </p:blipFill>
                    <p:spPr>
                      <a:xfrm>
                        <a:off x="8232108" y="5366166"/>
                        <a:ext cx="438150" cy="723900"/>
                      </a:xfrm>
                      <a:prstGeom prst="rect">
                        <a:avLst/>
                      </a:prstGeom>
                      <a:noFill/>
                      <a:ln w="9525">
                        <a:noFill/>
                      </a:ln>
                    </p:spPr>
                  </p:pic>
                </p:oleObj>
              </mc:Fallback>
            </mc:AlternateContent>
          </a:graphicData>
        </a:graphic>
      </p:graphicFrame>
      <p:sp>
        <p:nvSpPr>
          <p:cNvPr id="5" name="文本框 4"/>
          <p:cNvSpPr txBox="1"/>
          <p:nvPr/>
        </p:nvSpPr>
        <p:spPr>
          <a:xfrm>
            <a:off x="467995" y="6094730"/>
            <a:ext cx="2155825" cy="461645"/>
          </a:xfrm>
          <a:prstGeom prst="rect">
            <a:avLst/>
          </a:prstGeom>
          <a:noFill/>
        </p:spPr>
        <p:txBody>
          <a:bodyPr wrap="square" rtlCol="0" anchor="t">
            <a:spAutoFit/>
          </a:bodyPr>
          <a:p>
            <a:r>
              <a:rPr lang="zh-CN" altLang="en-US" sz="2410" b="1" kern="0" dirty="0" smtClean="0">
                <a:solidFill>
                  <a:srgbClr val="DE0000"/>
                </a:solidFill>
                <a:ea typeface="微软雅黑" panose="020B0503020204020204" pitchFamily="34" charset="-122"/>
                <a:sym typeface="+mn-ea"/>
              </a:rPr>
              <a:t>答案</a:t>
            </a:r>
            <a:r>
              <a:rPr lang="zh-CN" altLang="en-US" sz="2410" kern="0" dirty="0" smtClean="0">
                <a:solidFill>
                  <a:srgbClr val="000000"/>
                </a:solidFill>
                <a:latin typeface="Times New Roman" panose="02020603050405020304" pitchFamily="65" charset="-122"/>
                <a:ea typeface="楷体_GB2312" pitchFamily="65" charset="-122"/>
                <a:sym typeface="+mn-ea"/>
              </a:rPr>
              <a:t>   </a:t>
            </a:r>
            <a:r>
              <a:rPr lang="zh-CN" altLang="en-US" sz="2410" kern="0" dirty="0" smtClean="0">
                <a:solidFill>
                  <a:srgbClr val="C00000"/>
                </a:solidFill>
                <a:latin typeface="Times New Roman" panose="02020603050405020304" pitchFamily="65" charset="-122"/>
                <a:ea typeface="楷体_GB2312" pitchFamily="65" charset="-122"/>
                <a:sym typeface="+mn-ea"/>
              </a:rPr>
              <a:t>ACD</a:t>
            </a:r>
            <a:endParaRPr lang="zh-CN" altLang="en-US" sz="2410" kern="0" dirty="0" smtClean="0">
              <a:solidFill>
                <a:srgbClr val="C00000"/>
              </a:solidFill>
              <a:latin typeface="Times New Roman" panose="02020603050405020304" pitchFamily="65" charset="-122"/>
              <a:ea typeface="楷体_GB2312" pitchFamily="65"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312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4)(链接高考)</a:t>
            </a:r>
            <a:r>
              <a:rPr lang="zh-CN" altLang="en-US" sz="2410" kern="0" dirty="0" smtClean="0">
                <a:solidFill>
                  <a:srgbClr val="000000"/>
                </a:solidFill>
                <a:latin typeface="Times New Roman" panose="02020603050405020304"/>
                <a:ea typeface="楷体" panose="02010609060101010101" pitchFamily="49" charset="-122"/>
              </a:rPr>
              <a:t>(2024新课标,18,6分)</a:t>
            </a:r>
            <a:r>
              <a:rPr lang="zh-CN" altLang="en-US" sz="2410" kern="0" dirty="0" smtClean="0">
                <a:solidFill>
                  <a:srgbClr val="000000"/>
                </a:solidFill>
                <a:latin typeface="Times New Roman" panose="02020603050405020304" pitchFamily="65" charset="-122"/>
                <a:ea typeface="华文细黑" panose="02010600040101010101" pitchFamily="65" charset="-122"/>
              </a:rPr>
              <a:t>如图,两根不可伸长的等长绝缘细绳的上端均系在天</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花板的</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点上,下端分别系有均带正电荷的小球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;小球处在某一方向水平向右的匀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强电场中,平衡时两细绳与竖直方向的夹角大小相等,则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.两绳中的张力大小一定</a:t>
            </a:r>
            <a:r>
              <a:rPr lang="zh-CN" altLang="en-US" sz="2410" kern="0" dirty="0" smtClean="0">
                <a:solidFill>
                  <a:srgbClr val="000000"/>
                </a:solidFill>
                <a:latin typeface="Times New Roman" panose="02020603050405020304" pitchFamily="65" charset="-122"/>
                <a:ea typeface="华文细黑" panose="02010600040101010101" pitchFamily="65" charset="-122"/>
              </a:rPr>
              <a:t>相等</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的质量一定大于</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的质量</a:t>
            </a:r>
            <a:endParaRPr lang="zh-CN" altLang="en-US" dirty="0" smtClean="0">
              <a:solidFill>
                <a:prstClr val="black"/>
              </a:solidFill>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的电荷量一定小于</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的电荷量</a:t>
            </a:r>
            <a:endParaRPr lang="zh-CN" altLang="en-US" dirty="0" smtClean="0">
              <a:solidFill>
                <a:prstClr val="black"/>
              </a:solidFill>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的电荷量一定大于</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的电荷</a:t>
            </a:r>
            <a:r>
              <a:rPr lang="zh-CN" altLang="en-US" sz="2410" kern="0" dirty="0" smtClean="0">
                <a:solidFill>
                  <a:srgbClr val="000000"/>
                </a:solidFill>
                <a:latin typeface="Times New Roman" panose="02020603050405020304" pitchFamily="65" charset="-122"/>
                <a:ea typeface="华文细黑" panose="02010600040101010101" pitchFamily="65" charset="-122"/>
              </a:rPr>
              <a:t>量</a:t>
            </a:r>
            <a:endParaRPr lang="zh-CN" altLang="en-US" dirty="0"/>
          </a:p>
        </p:txBody>
      </p:sp>
      <p:pic>
        <p:nvPicPr>
          <p:cNvPr id="3" name="图片 3" descr="textimage5.jpeg"/>
          <p:cNvPicPr>
            <a:picLocks noChangeAspect="1"/>
          </p:cNvPicPr>
          <p:nvPr/>
        </p:nvPicPr>
        <p:blipFill>
          <a:blip r:embed="rId1"/>
          <a:stretch>
            <a:fillRect/>
          </a:stretch>
        </p:blipFill>
        <p:spPr>
          <a:xfrm>
            <a:off x="7441416" y="2348699"/>
            <a:ext cx="2039415" cy="1946715"/>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9054" y="279902"/>
            <a:ext cx="11831400" cy="454533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在加速</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电场中,由动能定理可得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qU</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,进入偏转电场后做两段类平</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抛运动</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55" kern="0" spc="-108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955" kern="0" spc="-123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3515" kern="0" spc="16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,加速度大小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55" kern="0" spc="131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25" kern="0" spc="174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25" kern="0" spc="204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A正确,B错</a:t>
            </a:r>
            <a:endParaRPr lang="zh-CN" altLang="en-US" dirty="0">
              <a:solidFill>
                <a:srgbClr val="C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60"/>
              </a:spcBef>
              <a:buNone/>
            </a:pP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2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时刻进入偏转电场的带电粒子,其垂直于极板方向的分运动的</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图像如图所</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示,在垂直于极板方向上先向</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板加速运动</a:t>
            </a:r>
            <a:r>
              <a:rPr lang="zh-CN" altLang="en-US" sz="3090" kern="0" spc="-7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后减速运动</a:t>
            </a:r>
            <a:r>
              <a:rPr lang="zh-CN" altLang="en-US" sz="3090" kern="0" spc="-7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至速度大小为0,再向</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板加</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速运动</a:t>
            </a:r>
            <a:r>
              <a:rPr lang="zh-CN" altLang="en-US" sz="2955" kern="0" spc="41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后向</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板减速运动,直到离开极板,粒子与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板的最小距离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55" kern="0" spc="-108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955" kern="0" spc="-123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3515" kern="0" spc="16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60"/>
              </a:spcBef>
              <a:buNone/>
            </a:pPr>
            <a:r>
              <a:rPr lang="zh-CN" altLang="en-US" sz="3010" kern="0" spc="8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,垂直于极板方向的最大速度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10" kern="0" spc="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13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5986271" y="395572"/>
          <a:ext cx="219075" cy="657225"/>
        </p:xfrm>
        <a:graphic>
          <a:graphicData uri="http://schemas.openxmlformats.org/presentationml/2006/ole">
            <mc:AlternateContent xmlns:mc="http://schemas.openxmlformats.org/markup-compatibility/2006">
              <mc:Choice xmlns:v="urn:schemas-microsoft-com:vml" Requires="v">
                <p:oleObj spid="_x0000_s54273" name="Equation" r:id="rId1" imgW="5791200" imgH="17373600" progId="">
                  <p:embed/>
                </p:oleObj>
              </mc:Choice>
              <mc:Fallback>
                <p:oleObj name="Equation" r:id="rId1" imgW="5791200" imgH="17373600" progId="">
                  <p:embed/>
                  <p:pic>
                    <p:nvPicPr>
                      <p:cNvPr id="0" name="图片 54272"/>
                      <p:cNvPicPr>
                        <a:picLocks noChangeAspect="1"/>
                      </p:cNvPicPr>
                      <p:nvPr/>
                    </p:nvPicPr>
                    <p:blipFill>
                      <a:blip r:embed="rId2"/>
                      <a:stretch>
                        <a:fillRect/>
                      </a:stretch>
                    </p:blipFill>
                    <p:spPr>
                      <a:xfrm>
                        <a:off x="5986271" y="395572"/>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372256" y="539977"/>
          <a:ext cx="257175" cy="381000"/>
        </p:xfrm>
        <a:graphic>
          <a:graphicData uri="http://schemas.openxmlformats.org/presentationml/2006/ole">
            <mc:AlternateContent xmlns:mc="http://schemas.openxmlformats.org/markup-compatibility/2006">
              <mc:Choice xmlns:v="urn:schemas-microsoft-com:vml" Requires="v">
                <p:oleObj spid="_x0000_s54274" name="Equation" r:id="rId3" imgW="6705600" imgH="10058400" progId="">
                  <p:embed/>
                </p:oleObj>
              </mc:Choice>
              <mc:Fallback>
                <p:oleObj name="Equation" r:id="rId3" imgW="6705600" imgH="10058400" progId="">
                  <p:embed/>
                  <p:pic>
                    <p:nvPicPr>
                      <p:cNvPr id="0" name="图片 54273"/>
                      <p:cNvPicPr>
                        <a:picLocks noChangeAspect="1"/>
                      </p:cNvPicPr>
                      <p:nvPr/>
                    </p:nvPicPr>
                    <p:blipFill>
                      <a:blip r:embed="rId4"/>
                      <a:stretch>
                        <a:fillRect/>
                      </a:stretch>
                    </p:blipFill>
                    <p:spPr>
                      <a:xfrm>
                        <a:off x="6372256" y="539977"/>
                        <a:ext cx="257175"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907443" y="1115888"/>
          <a:ext cx="238125" cy="657225"/>
        </p:xfrm>
        <a:graphic>
          <a:graphicData uri="http://schemas.openxmlformats.org/presentationml/2006/ole">
            <mc:AlternateContent xmlns:mc="http://schemas.openxmlformats.org/markup-compatibility/2006">
              <mc:Choice xmlns:v="urn:schemas-microsoft-com:vml" Requires="v">
                <p:oleObj spid="_x0000_s54275" name="Equation" r:id="rId5" imgW="6400800" imgH="17373600" progId="">
                  <p:embed/>
                </p:oleObj>
              </mc:Choice>
              <mc:Fallback>
                <p:oleObj name="Equation" r:id="rId5" imgW="6400800" imgH="17373600" progId="">
                  <p:embed/>
                  <p:pic>
                    <p:nvPicPr>
                      <p:cNvPr id="0" name="图片 54274"/>
                      <p:cNvPicPr>
                        <a:picLocks noChangeAspect="1"/>
                      </p:cNvPicPr>
                      <p:nvPr/>
                    </p:nvPicPr>
                    <p:blipFill>
                      <a:blip r:embed="rId6"/>
                      <a:stretch>
                        <a:fillRect/>
                      </a:stretch>
                    </p:blipFill>
                    <p:spPr>
                      <a:xfrm>
                        <a:off x="1907443" y="1115888"/>
                        <a:ext cx="23812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692752" y="1136208"/>
          <a:ext cx="219075" cy="657225"/>
        </p:xfrm>
        <a:graphic>
          <a:graphicData uri="http://schemas.openxmlformats.org/presentationml/2006/ole">
            <mc:AlternateContent xmlns:mc="http://schemas.openxmlformats.org/markup-compatibility/2006">
              <mc:Choice xmlns:v="urn:schemas-microsoft-com:vml" Requires="v">
                <p:oleObj spid="_x0000_s54276" name="Equation" r:id="rId7" imgW="5791200" imgH="17373600" progId="">
                  <p:embed/>
                </p:oleObj>
              </mc:Choice>
              <mc:Fallback>
                <p:oleObj name="Equation" r:id="rId7" imgW="5791200" imgH="17373600" progId="">
                  <p:embed/>
                  <p:pic>
                    <p:nvPicPr>
                      <p:cNvPr id="0" name="图片 54275"/>
                      <p:cNvPicPr>
                        <a:picLocks noChangeAspect="1"/>
                      </p:cNvPicPr>
                      <p:nvPr/>
                    </p:nvPicPr>
                    <p:blipFill>
                      <a:blip r:embed="rId8"/>
                      <a:stretch>
                        <a:fillRect/>
                      </a:stretch>
                    </p:blipFill>
                    <p:spPr>
                      <a:xfrm>
                        <a:off x="2692752" y="1136208"/>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131887" y="1069570"/>
          <a:ext cx="657224" cy="781050"/>
        </p:xfrm>
        <a:graphic>
          <a:graphicData uri="http://schemas.openxmlformats.org/presentationml/2006/ole">
            <mc:AlternateContent xmlns:mc="http://schemas.openxmlformats.org/markup-compatibility/2006">
              <mc:Choice xmlns:v="urn:schemas-microsoft-com:vml" Requires="v">
                <p:oleObj spid="_x0000_s54277" name="Equation" r:id="rId9" imgW="17373600" imgH="20726400" progId="">
                  <p:embed/>
                </p:oleObj>
              </mc:Choice>
              <mc:Fallback>
                <p:oleObj name="Equation" r:id="rId9" imgW="17373600" imgH="20726400" progId="">
                  <p:embed/>
                  <p:pic>
                    <p:nvPicPr>
                      <p:cNvPr id="0" name="图片 54276"/>
                      <p:cNvPicPr>
                        <a:picLocks noChangeAspect="1"/>
                      </p:cNvPicPr>
                      <p:nvPr/>
                    </p:nvPicPr>
                    <p:blipFill>
                      <a:blip r:embed="rId10"/>
                      <a:stretch>
                        <a:fillRect/>
                      </a:stretch>
                    </p:blipFill>
                    <p:spPr>
                      <a:xfrm>
                        <a:off x="3131887" y="1069570"/>
                        <a:ext cx="657224" cy="78105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652356" y="1136208"/>
          <a:ext cx="542925" cy="657225"/>
        </p:xfrm>
        <a:graphic>
          <a:graphicData uri="http://schemas.openxmlformats.org/presentationml/2006/ole">
            <mc:AlternateContent xmlns:mc="http://schemas.openxmlformats.org/markup-compatibility/2006">
              <mc:Choice xmlns:v="urn:schemas-microsoft-com:vml" Requires="v">
                <p:oleObj spid="_x0000_s54278" name="Equation" r:id="rId11" imgW="14325600" imgH="17373600" progId="">
                  <p:embed/>
                </p:oleObj>
              </mc:Choice>
              <mc:Fallback>
                <p:oleObj name="Equation" r:id="rId11" imgW="14325600" imgH="17373600" progId="">
                  <p:embed/>
                  <p:pic>
                    <p:nvPicPr>
                      <p:cNvPr id="0" name="图片 54277"/>
                      <p:cNvPicPr>
                        <a:picLocks noChangeAspect="1"/>
                      </p:cNvPicPr>
                      <p:nvPr/>
                    </p:nvPicPr>
                    <p:blipFill>
                      <a:blip r:embed="rId12"/>
                      <a:stretch>
                        <a:fillRect/>
                      </a:stretch>
                    </p:blipFill>
                    <p:spPr>
                      <a:xfrm>
                        <a:off x="5652356" y="1136208"/>
                        <a:ext cx="54292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7965838" y="1108191"/>
          <a:ext cx="657224" cy="761999"/>
        </p:xfrm>
        <a:graphic>
          <a:graphicData uri="http://schemas.openxmlformats.org/presentationml/2006/ole">
            <mc:AlternateContent xmlns:mc="http://schemas.openxmlformats.org/markup-compatibility/2006">
              <mc:Choice xmlns:v="urn:schemas-microsoft-com:vml" Requires="v">
                <p:oleObj spid="_x0000_s54279" name="Equation" r:id="rId13" imgW="17373600" imgH="20116800" progId="">
                  <p:embed/>
                </p:oleObj>
              </mc:Choice>
              <mc:Fallback>
                <p:oleObj name="Equation" r:id="rId13" imgW="17373600" imgH="20116800" progId="">
                  <p:embed/>
                  <p:pic>
                    <p:nvPicPr>
                      <p:cNvPr id="0" name="图片 54278"/>
                      <p:cNvPicPr>
                        <a:picLocks noChangeAspect="1"/>
                      </p:cNvPicPr>
                      <p:nvPr/>
                    </p:nvPicPr>
                    <p:blipFill>
                      <a:blip r:embed="rId14"/>
                      <a:stretch>
                        <a:fillRect/>
                      </a:stretch>
                    </p:blipFill>
                    <p:spPr>
                      <a:xfrm>
                        <a:off x="7965838" y="1108191"/>
                        <a:ext cx="657224" cy="761999"/>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9169619" y="1108191"/>
          <a:ext cx="695325" cy="762000"/>
        </p:xfrm>
        <a:graphic>
          <a:graphicData uri="http://schemas.openxmlformats.org/presentationml/2006/ole">
            <mc:AlternateContent xmlns:mc="http://schemas.openxmlformats.org/markup-compatibility/2006">
              <mc:Choice xmlns:v="urn:schemas-microsoft-com:vml" Requires="v">
                <p:oleObj spid="_x0000_s54280" name="Equation" r:id="rId15" imgW="18288000" imgH="20116800" progId="">
                  <p:embed/>
                </p:oleObj>
              </mc:Choice>
              <mc:Fallback>
                <p:oleObj name="Equation" r:id="rId15" imgW="18288000" imgH="20116800" progId="">
                  <p:embed/>
                  <p:pic>
                    <p:nvPicPr>
                      <p:cNvPr id="0" name="图片 54279"/>
                      <p:cNvPicPr>
                        <a:picLocks noChangeAspect="1"/>
                      </p:cNvPicPr>
                      <p:nvPr/>
                    </p:nvPicPr>
                    <p:blipFill>
                      <a:blip r:embed="rId16"/>
                      <a:stretch>
                        <a:fillRect/>
                      </a:stretch>
                    </p:blipFill>
                    <p:spPr>
                      <a:xfrm>
                        <a:off x="9169619" y="1108191"/>
                        <a:ext cx="695325" cy="7620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971415" y="1870130"/>
          <a:ext cx="428625" cy="657224"/>
        </p:xfrm>
        <a:graphic>
          <a:graphicData uri="http://schemas.openxmlformats.org/presentationml/2006/ole">
            <mc:AlternateContent xmlns:mc="http://schemas.openxmlformats.org/markup-compatibility/2006">
              <mc:Choice xmlns:v="urn:schemas-microsoft-com:vml" Requires="v">
                <p:oleObj spid="_x0000_s54281" name="Equation" r:id="rId17" imgW="11277600" imgH="17373600" progId="">
                  <p:embed/>
                </p:oleObj>
              </mc:Choice>
              <mc:Fallback>
                <p:oleObj name="Equation" r:id="rId17" imgW="11277600" imgH="17373600" progId="">
                  <p:embed/>
                  <p:pic>
                    <p:nvPicPr>
                      <p:cNvPr id="0" name="图片 54280"/>
                      <p:cNvPicPr>
                        <a:picLocks noChangeAspect="1"/>
                      </p:cNvPicPr>
                      <p:nvPr/>
                    </p:nvPicPr>
                    <p:blipFill>
                      <a:blip r:embed="rId18"/>
                      <a:stretch>
                        <a:fillRect/>
                      </a:stretch>
                    </p:blipFill>
                    <p:spPr>
                      <a:xfrm>
                        <a:off x="971415" y="1870130"/>
                        <a:ext cx="428625" cy="6572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5899690" y="2586583"/>
          <a:ext cx="295275" cy="657225"/>
        </p:xfrm>
        <a:graphic>
          <a:graphicData uri="http://schemas.openxmlformats.org/presentationml/2006/ole">
            <mc:AlternateContent xmlns:mc="http://schemas.openxmlformats.org/markup-compatibility/2006">
              <mc:Choice xmlns:v="urn:schemas-microsoft-com:vml" Requires="v">
                <p:oleObj spid="_x0000_s54282" name="Equation" r:id="rId19" imgW="7924800" imgH="17373600" progId="">
                  <p:embed/>
                </p:oleObj>
              </mc:Choice>
              <mc:Fallback>
                <p:oleObj name="Equation" r:id="rId19" imgW="7924800" imgH="17373600" progId="">
                  <p:embed/>
                  <p:pic>
                    <p:nvPicPr>
                      <p:cNvPr id="0" name="图片 54281"/>
                      <p:cNvPicPr>
                        <a:picLocks noChangeAspect="1"/>
                      </p:cNvPicPr>
                      <p:nvPr/>
                    </p:nvPicPr>
                    <p:blipFill>
                      <a:blip r:embed="rId20"/>
                      <a:stretch>
                        <a:fillRect/>
                      </a:stretch>
                    </p:blipFill>
                    <p:spPr>
                      <a:xfrm>
                        <a:off x="5899690" y="2586583"/>
                        <a:ext cx="295275" cy="65722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7766240" y="2586583"/>
          <a:ext cx="295275" cy="657225"/>
        </p:xfrm>
        <a:graphic>
          <a:graphicData uri="http://schemas.openxmlformats.org/presentationml/2006/ole">
            <mc:AlternateContent xmlns:mc="http://schemas.openxmlformats.org/markup-compatibility/2006">
              <mc:Choice xmlns:v="urn:schemas-microsoft-com:vml" Requires="v">
                <p:oleObj spid="_x0000_s54283" name="Equation" r:id="rId21" imgW="7924800" imgH="17373600" progId="">
                  <p:embed/>
                </p:oleObj>
              </mc:Choice>
              <mc:Fallback>
                <p:oleObj name="Equation" r:id="rId21" imgW="7924800" imgH="17373600" progId="">
                  <p:embed/>
                  <p:pic>
                    <p:nvPicPr>
                      <p:cNvPr id="0" name="图片 54282"/>
                      <p:cNvPicPr>
                        <a:picLocks noChangeAspect="1"/>
                      </p:cNvPicPr>
                      <p:nvPr/>
                    </p:nvPicPr>
                    <p:blipFill>
                      <a:blip r:embed="rId22"/>
                      <a:stretch>
                        <a:fillRect/>
                      </a:stretch>
                    </p:blipFill>
                    <p:spPr>
                      <a:xfrm>
                        <a:off x="7766240" y="2586583"/>
                        <a:ext cx="295275" cy="657225"/>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1386000" y="3358334"/>
          <a:ext cx="428625" cy="657224"/>
        </p:xfrm>
        <a:graphic>
          <a:graphicData uri="http://schemas.openxmlformats.org/presentationml/2006/ole">
            <mc:AlternateContent xmlns:mc="http://schemas.openxmlformats.org/markup-compatibility/2006">
              <mc:Choice xmlns:v="urn:schemas-microsoft-com:vml" Requires="v">
                <p:oleObj spid="_x0000_s54284" name="Equation" r:id="rId23" imgW="11277600" imgH="17373600" progId="">
                  <p:embed/>
                </p:oleObj>
              </mc:Choice>
              <mc:Fallback>
                <p:oleObj name="Equation" r:id="rId23" imgW="11277600" imgH="17373600" progId="">
                  <p:embed/>
                  <p:pic>
                    <p:nvPicPr>
                      <p:cNvPr id="0" name="图片 54283"/>
                      <p:cNvPicPr>
                        <a:picLocks noChangeAspect="1"/>
                      </p:cNvPicPr>
                      <p:nvPr/>
                    </p:nvPicPr>
                    <p:blipFill>
                      <a:blip r:embed="rId24"/>
                      <a:stretch>
                        <a:fillRect/>
                      </a:stretch>
                    </p:blipFill>
                    <p:spPr>
                      <a:xfrm>
                        <a:off x="1386000" y="3358334"/>
                        <a:ext cx="428625" cy="657224"/>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9252278" y="3347539"/>
          <a:ext cx="238124" cy="657224"/>
        </p:xfrm>
        <a:graphic>
          <a:graphicData uri="http://schemas.openxmlformats.org/presentationml/2006/ole">
            <mc:AlternateContent xmlns:mc="http://schemas.openxmlformats.org/markup-compatibility/2006">
              <mc:Choice xmlns:v="urn:schemas-microsoft-com:vml" Requires="v">
                <p:oleObj spid="_x0000_s54285" name="Equation" r:id="rId25" imgW="6400800" imgH="17373600" progId="">
                  <p:embed/>
                </p:oleObj>
              </mc:Choice>
              <mc:Fallback>
                <p:oleObj name="Equation" r:id="rId25" imgW="6400800" imgH="17373600" progId="">
                  <p:embed/>
                  <p:pic>
                    <p:nvPicPr>
                      <p:cNvPr id="0" name="图片 54284"/>
                      <p:cNvPicPr>
                        <a:picLocks noChangeAspect="1"/>
                      </p:cNvPicPr>
                      <p:nvPr/>
                    </p:nvPicPr>
                    <p:blipFill>
                      <a:blip r:embed="rId26"/>
                      <a:stretch>
                        <a:fillRect/>
                      </a:stretch>
                    </p:blipFill>
                    <p:spPr>
                      <a:xfrm>
                        <a:off x="9252278" y="3347539"/>
                        <a:ext cx="238124" cy="657224"/>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10053908" y="3358334"/>
          <a:ext cx="219075" cy="657225"/>
        </p:xfrm>
        <a:graphic>
          <a:graphicData uri="http://schemas.openxmlformats.org/presentationml/2006/ole">
            <mc:AlternateContent xmlns:mc="http://schemas.openxmlformats.org/markup-compatibility/2006">
              <mc:Choice xmlns:v="urn:schemas-microsoft-com:vml" Requires="v">
                <p:oleObj spid="_x0000_s54286" name="Equation" r:id="rId27" imgW="5791200" imgH="17373600" progId="">
                  <p:embed/>
                </p:oleObj>
              </mc:Choice>
              <mc:Fallback>
                <p:oleObj name="Equation" r:id="rId27" imgW="5791200" imgH="17373600" progId="">
                  <p:embed/>
                  <p:pic>
                    <p:nvPicPr>
                      <p:cNvPr id="0" name="图片 54285"/>
                      <p:cNvPicPr>
                        <a:picLocks noChangeAspect="1"/>
                      </p:cNvPicPr>
                      <p:nvPr/>
                    </p:nvPicPr>
                    <p:blipFill>
                      <a:blip r:embed="rId28"/>
                      <a:stretch>
                        <a:fillRect/>
                      </a:stretch>
                    </p:blipFill>
                    <p:spPr>
                      <a:xfrm>
                        <a:off x="10053908" y="3358334"/>
                        <a:ext cx="219075" cy="657225"/>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10476534" y="3291696"/>
          <a:ext cx="657225" cy="781050"/>
        </p:xfrm>
        <a:graphic>
          <a:graphicData uri="http://schemas.openxmlformats.org/presentationml/2006/ole">
            <mc:AlternateContent xmlns:mc="http://schemas.openxmlformats.org/markup-compatibility/2006">
              <mc:Choice xmlns:v="urn:schemas-microsoft-com:vml" Requires="v">
                <p:oleObj spid="_x0000_s54287" name="Equation" r:id="rId29" imgW="17373600" imgH="20726400" progId="">
                  <p:embed/>
                </p:oleObj>
              </mc:Choice>
              <mc:Fallback>
                <p:oleObj name="Equation" r:id="rId29" imgW="17373600" imgH="20726400" progId="">
                  <p:embed/>
                  <p:pic>
                    <p:nvPicPr>
                      <p:cNvPr id="0" name="图片 54286"/>
                      <p:cNvPicPr>
                        <a:picLocks noChangeAspect="1"/>
                      </p:cNvPicPr>
                      <p:nvPr/>
                    </p:nvPicPr>
                    <p:blipFill>
                      <a:blip r:embed="rId30"/>
                      <a:stretch>
                        <a:fillRect/>
                      </a:stretch>
                    </p:blipFill>
                    <p:spPr>
                      <a:xfrm>
                        <a:off x="10476534" y="3291696"/>
                        <a:ext cx="657225" cy="781050"/>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468000" y="4174174"/>
          <a:ext cx="485774" cy="657224"/>
        </p:xfrm>
        <a:graphic>
          <a:graphicData uri="http://schemas.openxmlformats.org/presentationml/2006/ole">
            <mc:AlternateContent xmlns:mc="http://schemas.openxmlformats.org/markup-compatibility/2006">
              <mc:Choice xmlns:v="urn:schemas-microsoft-com:vml" Requires="v">
                <p:oleObj spid="_x0000_s54288" name="Equation" r:id="rId31" imgW="12801600" imgH="17373600" progId="">
                  <p:embed/>
                </p:oleObj>
              </mc:Choice>
              <mc:Fallback>
                <p:oleObj name="Equation" r:id="rId31" imgW="12801600" imgH="17373600" progId="">
                  <p:embed/>
                  <p:pic>
                    <p:nvPicPr>
                      <p:cNvPr id="0" name="图片 54287"/>
                      <p:cNvPicPr>
                        <a:picLocks noChangeAspect="1"/>
                      </p:cNvPicPr>
                      <p:nvPr/>
                    </p:nvPicPr>
                    <p:blipFill>
                      <a:blip r:embed="rId32"/>
                      <a:stretch>
                        <a:fillRect/>
                      </a:stretch>
                    </p:blipFill>
                    <p:spPr>
                      <a:xfrm>
                        <a:off x="468000" y="4174174"/>
                        <a:ext cx="485774" cy="657224"/>
                      </a:xfrm>
                      <a:prstGeom prst="rect">
                        <a:avLst/>
                      </a:prstGeom>
                      <a:noFill/>
                      <a:ln w="9525">
                        <a:noFill/>
                      </a:ln>
                    </p:spPr>
                  </p:pic>
                </p:oleObj>
              </mc:Fallback>
            </mc:AlternateContent>
          </a:graphicData>
        </a:graphic>
      </p:graphicFrame>
      <p:graphicFrame>
        <p:nvGraphicFramePr>
          <p:cNvPr id="20" name="对象 19"/>
          <p:cNvGraphicFramePr>
            <a:graphicFrameLocks noChangeAspect="1"/>
          </p:cNvGraphicFramePr>
          <p:nvPr/>
        </p:nvGraphicFramePr>
        <p:xfrm>
          <a:off x="5219498" y="4174174"/>
          <a:ext cx="428625" cy="657224"/>
        </p:xfrm>
        <a:graphic>
          <a:graphicData uri="http://schemas.openxmlformats.org/presentationml/2006/ole">
            <mc:AlternateContent xmlns:mc="http://schemas.openxmlformats.org/markup-compatibility/2006">
              <mc:Choice xmlns:v="urn:schemas-microsoft-com:vml" Requires="v">
                <p:oleObj spid="_x0000_s54289" name="Equation" r:id="rId33" imgW="11277600" imgH="17373600" progId="">
                  <p:embed/>
                </p:oleObj>
              </mc:Choice>
              <mc:Fallback>
                <p:oleObj name="Equation" r:id="rId33" imgW="11277600" imgH="17373600" progId="">
                  <p:embed/>
                  <p:pic>
                    <p:nvPicPr>
                      <p:cNvPr id="0" name="图片 54288"/>
                      <p:cNvPicPr>
                        <a:picLocks noChangeAspect="1"/>
                      </p:cNvPicPr>
                      <p:nvPr/>
                    </p:nvPicPr>
                    <p:blipFill>
                      <a:blip r:embed="rId34"/>
                      <a:stretch>
                        <a:fillRect/>
                      </a:stretch>
                    </p:blipFill>
                    <p:spPr>
                      <a:xfrm>
                        <a:off x="5219498" y="4174174"/>
                        <a:ext cx="428625" cy="657224"/>
                      </a:xfrm>
                      <a:prstGeom prst="rect">
                        <a:avLst/>
                      </a:prstGeom>
                      <a:noFill/>
                      <a:ln w="9525">
                        <a:noFill/>
                      </a:ln>
                    </p:spPr>
                  </p:pic>
                </p:oleObj>
              </mc:Fallback>
            </mc:AlternateContent>
          </a:graphicData>
        </a:graphic>
      </p:graphicFrame>
      <p:graphicFrame>
        <p:nvGraphicFramePr>
          <p:cNvPr id="21" name="对象 20"/>
          <p:cNvGraphicFramePr>
            <a:graphicFrameLocks noChangeAspect="1"/>
          </p:cNvGraphicFramePr>
          <p:nvPr/>
        </p:nvGraphicFramePr>
        <p:xfrm>
          <a:off x="5868321" y="4174653"/>
          <a:ext cx="438149" cy="723899"/>
        </p:xfrm>
        <a:graphic>
          <a:graphicData uri="http://schemas.openxmlformats.org/presentationml/2006/ole">
            <mc:AlternateContent xmlns:mc="http://schemas.openxmlformats.org/markup-compatibility/2006">
              <mc:Choice xmlns:v="urn:schemas-microsoft-com:vml" Requires="v">
                <p:oleObj spid="_x0000_s54290" name="Equation" r:id="rId35" imgW="11582400" imgH="19202400" progId="">
                  <p:embed/>
                </p:oleObj>
              </mc:Choice>
              <mc:Fallback>
                <p:oleObj name="Equation" r:id="rId35" imgW="11582400" imgH="19202400" progId="">
                  <p:embed/>
                  <p:pic>
                    <p:nvPicPr>
                      <p:cNvPr id="0" name="图片 54289"/>
                      <p:cNvPicPr>
                        <a:picLocks noChangeAspect="1"/>
                      </p:cNvPicPr>
                      <p:nvPr/>
                    </p:nvPicPr>
                    <p:blipFill>
                      <a:blip r:embed="rId36"/>
                      <a:stretch>
                        <a:fillRect/>
                      </a:stretch>
                    </p:blipFill>
                    <p:spPr>
                      <a:xfrm>
                        <a:off x="5868321" y="4174653"/>
                        <a:ext cx="438149" cy="723899"/>
                      </a:xfrm>
                      <a:prstGeom prst="rect">
                        <a:avLst/>
                      </a:prstGeom>
                      <a:noFill/>
                      <a:ln w="9525">
                        <a:noFill/>
                      </a:ln>
                    </p:spPr>
                  </p:pic>
                </p:oleObj>
              </mc:Fallback>
            </mc:AlternateContent>
          </a:graphicData>
        </a:graphic>
      </p:graphicFrame>
      <p:pic>
        <p:nvPicPr>
          <p:cNvPr id="22" name="图片 3" descr="textimage76.jpeg"/>
          <p:cNvPicPr>
            <a:picLocks noChangeAspect="1"/>
          </p:cNvPicPr>
          <p:nvPr/>
        </p:nvPicPr>
        <p:blipFill>
          <a:blip r:embed="rId37"/>
          <a:stretch>
            <a:fillRect/>
          </a:stretch>
        </p:blipFill>
        <p:spPr>
          <a:xfrm>
            <a:off x="3726640" y="4920467"/>
            <a:ext cx="3429024" cy="1841958"/>
          </a:xfrm>
          <a:prstGeom prst="rect">
            <a:avLst/>
          </a:prstGeo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61317" y="2433733"/>
            <a:ext cx="3004582" cy="861570"/>
          </a:xfrm>
          <a:prstGeom prst="rect">
            <a:avLst/>
          </a:prstGeom>
          <a:noFill/>
        </p:spPr>
        <p:txBody>
          <a:bodyPr wrap="square" lIns="91239" tIns="45619" rIns="91239" bIns="45619">
            <a:spAutoFit/>
          </a:bodyPr>
          <a:lstStyle/>
          <a:p>
            <a:pPr algn="ctr"/>
            <a:r>
              <a:rPr lang="zh-CN" altLang="en-US" sz="5000" b="1" dirty="0" smtClean="0">
                <a:solidFill>
                  <a:schemeClr val="bg1"/>
                </a:solidFill>
                <a:latin typeface="微软雅黑" panose="020B0503020204020204" pitchFamily="34" charset="-122"/>
                <a:ea typeface="微软雅黑" panose="020B0503020204020204" pitchFamily="34" charset="-122"/>
              </a:rPr>
              <a:t>实验</a:t>
            </a:r>
            <a:r>
              <a:rPr lang="en-US" altLang="zh-CN" sz="5000" b="1" dirty="0" smtClean="0">
                <a:solidFill>
                  <a:schemeClr val="bg1"/>
                </a:solidFill>
                <a:latin typeface="微软雅黑" panose="020B0503020204020204" pitchFamily="34" charset="-122"/>
                <a:ea typeface="微软雅黑" panose="020B0503020204020204" pitchFamily="34" charset="-122"/>
              </a:rPr>
              <a:t>10</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观察电容器的充、放电现象</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a:t>
            </a:r>
            <a:r>
              <a:rPr lang="zh-CN" altLang="en-US" sz="2410" b="1" kern="0" dirty="0" smtClean="0">
                <a:solidFill>
                  <a:srgbClr val="000000"/>
                </a:solidFill>
                <a:latin typeface="Times New Roman" panose="02020603050405020304" pitchFamily="65" charset="-122"/>
                <a:ea typeface="微软雅黑" panose="020B0503020204020204" pitchFamily="34" charset="-122"/>
              </a:rPr>
              <a:t>、实验原理</a:t>
            </a:r>
            <a:endParaRPr lang="zh-CN" altLang="en-US" b="1" dirty="0"/>
          </a:p>
        </p:txBody>
      </p:sp>
      <p:pic>
        <p:nvPicPr>
          <p:cNvPr id="4" name="图片 3" descr="textimage77.jpeg"/>
          <p:cNvPicPr>
            <a:picLocks noChangeAspect="1"/>
          </p:cNvPicPr>
          <p:nvPr/>
        </p:nvPicPr>
        <p:blipFill>
          <a:blip r:embed="rId1" cstate="print"/>
          <a:stretch>
            <a:fillRect/>
          </a:stretch>
        </p:blipFill>
        <p:spPr>
          <a:xfrm>
            <a:off x="2905106" y="1205691"/>
            <a:ext cx="2342831" cy="2271295"/>
          </a:xfrm>
          <a:prstGeom prst="rect">
            <a:avLst/>
          </a:prstGeom>
        </p:spPr>
      </p:pic>
      <p:pic>
        <p:nvPicPr>
          <p:cNvPr id="5" name="图片 4" descr="textimage78.jpeg"/>
          <p:cNvPicPr>
            <a:picLocks noChangeAspect="1"/>
          </p:cNvPicPr>
          <p:nvPr/>
        </p:nvPicPr>
        <p:blipFill>
          <a:blip r:embed="rId2" cstate="print"/>
          <a:stretch>
            <a:fillRect/>
          </a:stretch>
        </p:blipFill>
        <p:spPr>
          <a:xfrm>
            <a:off x="6012656" y="1205691"/>
            <a:ext cx="2342831" cy="2271295"/>
          </a:xfrm>
          <a:prstGeom prst="rect">
            <a:avLst/>
          </a:prstGeom>
        </p:spPr>
      </p:pic>
      <p:sp>
        <p:nvSpPr>
          <p:cNvPr id="6" name="TextBox 2"/>
          <p:cNvSpPr txBox="1"/>
          <p:nvPr/>
        </p:nvSpPr>
        <p:spPr>
          <a:xfrm>
            <a:off x="468000" y="3491707"/>
            <a:ext cx="11831400" cy="2819041"/>
          </a:xfrm>
          <a:prstGeom prst="rect">
            <a:avLst/>
          </a:prstGeom>
          <a:noFill/>
        </p:spPr>
        <p:txBody>
          <a:bodyPr wrap="square" lIns="0" tIns="0" rIns="0" bIns="0" rtlCol="0">
            <a:spAutoFit/>
          </a:bodyPr>
          <a:lstStyle/>
          <a:p>
            <a:pPr marL="0" indent="0" eaLnBrk="0" latinLnBrk="1" hangingPunct="0">
              <a:lnSpc>
                <a:spcPct val="150000"/>
              </a:lnSpc>
              <a:spcBef>
                <a:spcPts val="241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.充电过程:</a:t>
            </a:r>
            <a:r>
              <a:rPr lang="zh-CN" altLang="en-US" sz="2410" kern="0" dirty="0" smtClean="0">
                <a:solidFill>
                  <a:srgbClr val="000000"/>
                </a:solidFill>
                <a:latin typeface="Times New Roman" panose="02020603050405020304" pitchFamily="65" charset="-122"/>
                <a:ea typeface="华文细黑" panose="02010600040101010101" pitchFamily="65" charset="-122"/>
              </a:rPr>
              <a:t>电容器与电源相连,形成充电电流,随着极板电荷量的增加,充电电流减小。</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2.放电过程:</a:t>
            </a:r>
            <a:r>
              <a:rPr lang="zh-CN" altLang="en-US" sz="2410" kern="0" dirty="0" smtClean="0">
                <a:solidFill>
                  <a:srgbClr val="000000"/>
                </a:solidFill>
                <a:latin typeface="Times New Roman" panose="02020603050405020304" pitchFamily="65" charset="-122"/>
                <a:ea typeface="华文细黑" panose="02010600040101010101" pitchFamily="65" charset="-122"/>
              </a:rPr>
              <a:t>电容器的正、负电荷中和,形成放电电流,随着极板电荷量的减少,放电电流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减小。</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二、操作步骤</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按原理图连接实验器材。</a:t>
            </a:r>
            <a:endParaRPr lang="zh-CN" alt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340080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单刀双掷开关S接1,观察电容器的充电现象,并将结果记录下来。</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单刀双掷开关S接2,观察电容器的放电现象,并将结果记录下来。</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关闭电源,整理器材。</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三、数据处理</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观察电流表、电压表示数变化,总结电容器充、放电电流、电压的变化规律。</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绘制充、放电的</a:t>
            </a:r>
            <a:r>
              <a:rPr lang="zh-CN" altLang="en-US" sz="2410" i="1" kern="0" dirty="0" smtClean="0">
                <a:solidFill>
                  <a:srgbClr val="000000"/>
                </a:solidFill>
                <a:latin typeface="Times New Roman" panose="02020603050405020304" pitchFamily="65" charset="-122"/>
                <a:ea typeface="华文细黑" panose="02010600040101010101" pitchFamily="65" charset="-122"/>
              </a:rPr>
              <a:t>I</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图像,由图像计算充、放电过程中通过电路的电荷量。</a:t>
            </a:r>
            <a:endParaRPr lang="zh-CN" altLang="en-US" dirty="0"/>
          </a:p>
        </p:txBody>
      </p:sp>
      <p:pic>
        <p:nvPicPr>
          <p:cNvPr id="3" name="图片 3" descr="textimage79.jpeg"/>
          <p:cNvPicPr>
            <a:picLocks noChangeAspect="1"/>
          </p:cNvPicPr>
          <p:nvPr/>
        </p:nvPicPr>
        <p:blipFill>
          <a:blip r:embed="rId1"/>
          <a:stretch>
            <a:fillRect/>
          </a:stretch>
        </p:blipFill>
        <p:spPr>
          <a:xfrm>
            <a:off x="4226706" y="3843035"/>
            <a:ext cx="3831755" cy="2697938"/>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831400" cy="579479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知识</a:t>
            </a:r>
            <a:r>
              <a:rPr lang="zh-CN" altLang="en-US" sz="2410" b="1" kern="0" dirty="0" smtClean="0">
                <a:solidFill>
                  <a:srgbClr val="DE0000"/>
                </a:solidFill>
                <a:ea typeface="微软雅黑" panose="020B0503020204020204" pitchFamily="34" charset="-122"/>
              </a:rPr>
              <a:t>拓展</a:t>
            </a:r>
            <a:r>
              <a:rPr lang="zh-CN" altLang="en-US" sz="2410" kern="0" dirty="0" smtClean="0">
                <a:solidFill>
                  <a:srgbClr val="000000"/>
                </a:solidFill>
                <a:latin typeface="Times New Roman" panose="02020603050405020304" pitchFamily="65" charset="-122"/>
                <a:ea typeface="楷体_GB2312" pitchFamily="65" charset="-122"/>
              </a:rPr>
              <a:t>　在</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图像中,先算出一个小方格代表的电荷量,然后数出整个图线与横轴所</a:t>
            </a:r>
            <a:br>
              <a:rPr dirty="0"/>
            </a:br>
            <a:r>
              <a:rPr lang="zh-CN" altLang="en-US" sz="2410" kern="0" dirty="0" smtClean="0">
                <a:solidFill>
                  <a:srgbClr val="000000"/>
                </a:solidFill>
                <a:latin typeface="Times New Roman" panose="02020603050405020304" pitchFamily="65" charset="-122"/>
                <a:ea typeface="楷体_GB2312" pitchFamily="65" charset="-122"/>
              </a:rPr>
              <a:t>围的“面积”中的方格数(大于半格的按一个方格计算,小于半格的舍弃)。电容器充</a:t>
            </a:r>
            <a:br>
              <a:rPr dirty="0"/>
            </a:br>
            <a:r>
              <a:rPr lang="zh-CN" altLang="en-US" sz="2410" kern="0" dirty="0" smtClean="0">
                <a:solidFill>
                  <a:srgbClr val="000000"/>
                </a:solidFill>
                <a:latin typeface="Times New Roman" panose="02020603050405020304" pitchFamily="65" charset="-122"/>
                <a:ea typeface="楷体_GB2312" pitchFamily="65" charset="-122"/>
              </a:rPr>
              <a:t>电或放电过程中的电荷量为一个小方格代表的电荷量乘以方格数。</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充电完成后,电容器两极板之间的电压等于电源电动势,由电容的定义式</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83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估算出</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电容器的电容</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四、注意事项</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电流表要选用小量程的灵敏电流表(或电流传感器)。</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要选择大容量的电容器</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实验要在干燥的环境中进行。</a:t>
            </a:r>
            <a:endParaRPr lang="zh-CN" altLang="en-US" dirty="0" smtClean="0">
              <a:solidFill>
                <a:prstClr val="black"/>
              </a:solidFill>
            </a:endParaRPr>
          </a:p>
          <a:p>
            <a:pPr lvl="0"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在做放电实验时,在电路中串联一个电阻,避免烧坏电流表</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10407172" y="2192010"/>
          <a:ext cx="285750" cy="657224"/>
        </p:xfrm>
        <a:graphic>
          <a:graphicData uri="http://schemas.openxmlformats.org/presentationml/2006/ole">
            <mc:AlternateContent xmlns:mc="http://schemas.openxmlformats.org/markup-compatibility/2006">
              <mc:Choice xmlns:v="urn:schemas-microsoft-com:vml" Requires="v">
                <p:oleObj spid="_x0000_s55297" name="Equation" r:id="rId1" imgW="7620000" imgH="17373600" progId="">
                  <p:embed/>
                </p:oleObj>
              </mc:Choice>
              <mc:Fallback>
                <p:oleObj name="Equation" r:id="rId1" imgW="7620000" imgH="17373600" progId="">
                  <p:embed/>
                  <p:pic>
                    <p:nvPicPr>
                      <p:cNvPr id="0" name="图片 55296"/>
                      <p:cNvPicPr>
                        <a:picLocks noChangeAspect="1"/>
                      </p:cNvPicPr>
                      <p:nvPr/>
                    </p:nvPicPr>
                    <p:blipFill>
                      <a:blip r:embed="rId2"/>
                      <a:stretch>
                        <a:fillRect/>
                      </a:stretch>
                    </p:blipFill>
                    <p:spPr>
                      <a:xfrm>
                        <a:off x="10407172" y="2192010"/>
                        <a:ext cx="285750"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338797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五</a:t>
            </a:r>
            <a:r>
              <a:rPr lang="zh-CN" altLang="en-US" sz="2410" b="1" kern="0" dirty="0" smtClean="0">
                <a:solidFill>
                  <a:srgbClr val="000000"/>
                </a:solidFill>
                <a:latin typeface="Times New Roman" panose="02020603050405020304" pitchFamily="65" charset="-122"/>
                <a:ea typeface="微软雅黑" panose="020B0503020204020204" pitchFamily="34" charset="-122"/>
              </a:rPr>
              <a:t>、误差分析</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读数误差:电流测量和读数不准确带来的误差。</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数据处理产生的误差:利用</a:t>
            </a:r>
            <a:r>
              <a:rPr lang="zh-CN" altLang="en-US" sz="2410" i="1" kern="0" dirty="0" smtClean="0">
                <a:solidFill>
                  <a:srgbClr val="000000"/>
                </a:solidFill>
                <a:latin typeface="Times New Roman" panose="02020603050405020304" pitchFamily="65" charset="-122"/>
                <a:ea typeface="华文细黑" panose="02010600040101010101" pitchFamily="65" charset="-122"/>
              </a:rPr>
              <a:t>I</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图像进行数据处理时会造成误差。</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六、改进方案</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用电流传感器和电压传感器代替电流表和电压表,电路如图所示。由计算机可以直接</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得到电容器充电的</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U</a:t>
            </a:r>
            <a:r>
              <a:rPr lang="zh-CN" altLang="en-US" sz="1815" i="1"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C</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图像及电容器放电的</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I</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图像。</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pic>
        <p:nvPicPr>
          <p:cNvPr id="3" name="图片 3" descr="textimage80.jpeg"/>
          <p:cNvPicPr>
            <a:picLocks noChangeAspect="1"/>
          </p:cNvPicPr>
          <p:nvPr/>
        </p:nvPicPr>
        <p:blipFill>
          <a:blip r:embed="rId1"/>
          <a:stretch>
            <a:fillRect/>
          </a:stretch>
        </p:blipFill>
        <p:spPr>
          <a:xfrm>
            <a:off x="2940822" y="3777459"/>
            <a:ext cx="5815920" cy="221457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66736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3285" kern="0" spc="-1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6</a:t>
            </a:r>
            <a:r>
              <a:rPr lang="zh-CN" altLang="en-US" sz="2410" kern="0" dirty="0" smtClean="0">
                <a:solidFill>
                  <a:srgbClr val="000000"/>
                </a:solidFill>
                <a:latin typeface="Times New Roman" panose="02020603050405020304" pitchFamily="65" charset="-122"/>
                <a:ea typeface="楷体_GB2312" pitchFamily="65" charset="-122"/>
              </a:rPr>
              <a:t> N/C    (2)2.5</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N/C　垂直于绝缘绳斜向上    (3)AC    (4)B</a:t>
            </a:r>
            <a:endParaRPr lang="zh-CN" altLang="en-US" dirty="0"/>
          </a:p>
        </p:txBody>
      </p:sp>
      <p:graphicFrame>
        <p:nvGraphicFramePr>
          <p:cNvPr id="4" name="对象 3"/>
          <p:cNvGraphicFramePr>
            <a:graphicFrameLocks noChangeAspect="1"/>
          </p:cNvGraphicFramePr>
          <p:nvPr/>
        </p:nvGraphicFramePr>
        <p:xfrm>
          <a:off x="1742800" y="705625"/>
          <a:ext cx="400049" cy="714374"/>
        </p:xfrm>
        <a:graphic>
          <a:graphicData uri="http://schemas.openxmlformats.org/presentationml/2006/ole">
            <mc:AlternateContent xmlns:mc="http://schemas.openxmlformats.org/markup-compatibility/2006">
              <mc:Choice xmlns:v="urn:schemas-microsoft-com:vml" Requires="v">
                <p:oleObj spid="_x0000_s6145" name="Equation" r:id="rId1" imgW="10668000" imgH="18897600" progId="">
                  <p:embed/>
                </p:oleObj>
              </mc:Choice>
              <mc:Fallback>
                <p:oleObj name="Equation" r:id="rId1" imgW="10668000" imgH="18897600" progId="">
                  <p:embed/>
                  <p:pic>
                    <p:nvPicPr>
                      <p:cNvPr id="0" name="图片 6144"/>
                      <p:cNvPicPr>
                        <a:picLocks noChangeAspect="1"/>
                      </p:cNvPicPr>
                      <p:nvPr/>
                    </p:nvPicPr>
                    <p:blipFill>
                      <a:blip r:embed="rId2"/>
                      <a:stretch>
                        <a:fillRect/>
                      </a:stretch>
                    </p:blipFill>
                    <p:spPr>
                      <a:xfrm>
                        <a:off x="1742800" y="705625"/>
                        <a:ext cx="400049" cy="714374"/>
                      </a:xfrm>
                      <a:prstGeom prst="rect">
                        <a:avLst/>
                      </a:prstGeom>
                      <a:noFill/>
                      <a:ln w="9525">
                        <a:noFill/>
                      </a:ln>
                    </p:spPr>
                  </p:pic>
                </p:oleObj>
              </mc:Fallback>
            </mc:AlternateContent>
          </a:graphicData>
        </a:graphic>
      </p:graphicFrame>
      <p:sp>
        <p:nvSpPr>
          <p:cNvPr id="5" name="TextBox 2"/>
          <p:cNvSpPr txBox="1"/>
          <p:nvPr/>
        </p:nvSpPr>
        <p:spPr>
          <a:xfrm>
            <a:off x="468000" y="1565280"/>
            <a:ext cx="11831400" cy="472533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(1)如图所示,小球受到重力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、绝缘绳的拉力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、静电力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5895" kern="0" spc="4602"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根据平衡条件有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tan 30°,解得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631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6</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N/C。</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(2)当小球受到的静电力垂直于绝缘绳斜向上时,静电力最小,此时的电场强度最小,根</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据平衡条件可得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30°,解得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609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=2.5×10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5</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N/C,方向垂直于绝缘绳</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斜</a:t>
            </a: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向上</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6" name="图片 3" descr="textimage6.jpeg"/>
          <p:cNvPicPr>
            <a:picLocks noChangeAspect="1"/>
          </p:cNvPicPr>
          <p:nvPr/>
        </p:nvPicPr>
        <p:blipFill>
          <a:blip r:embed="rId3"/>
          <a:stretch>
            <a:fillRect/>
          </a:stretch>
        </p:blipFill>
        <p:spPr>
          <a:xfrm>
            <a:off x="4441020" y="2122971"/>
            <a:ext cx="1571636" cy="1740026"/>
          </a:xfrm>
          <a:prstGeom prst="rect">
            <a:avLst/>
          </a:prstGeom>
        </p:spPr>
      </p:pic>
      <p:graphicFrame>
        <p:nvGraphicFramePr>
          <p:cNvPr id="7" name="对象 6"/>
          <p:cNvGraphicFramePr>
            <a:graphicFrameLocks noChangeAspect="1"/>
          </p:cNvGraphicFramePr>
          <p:nvPr/>
        </p:nvGraphicFramePr>
        <p:xfrm>
          <a:off x="6038865" y="3705365"/>
          <a:ext cx="1219200" cy="714375"/>
        </p:xfrm>
        <a:graphic>
          <a:graphicData uri="http://schemas.openxmlformats.org/presentationml/2006/ole">
            <mc:AlternateContent xmlns:mc="http://schemas.openxmlformats.org/markup-compatibility/2006">
              <mc:Choice xmlns:v="urn:schemas-microsoft-com:vml" Requires="v">
                <p:oleObj spid="_x0000_s6147" name="Equation" r:id="rId4" imgW="32308800" imgH="18897600" progId="">
                  <p:embed/>
                </p:oleObj>
              </mc:Choice>
              <mc:Fallback>
                <p:oleObj name="Equation" r:id="rId4" imgW="32308800" imgH="18897600" progId="">
                  <p:embed/>
                  <p:pic>
                    <p:nvPicPr>
                      <p:cNvPr id="0" name="图片 6146"/>
                      <p:cNvPicPr>
                        <a:picLocks noChangeAspect="1"/>
                      </p:cNvPicPr>
                      <p:nvPr/>
                    </p:nvPicPr>
                    <p:blipFill>
                      <a:blip r:embed="rId5"/>
                      <a:stretch>
                        <a:fillRect/>
                      </a:stretch>
                    </p:blipFill>
                    <p:spPr>
                      <a:xfrm>
                        <a:off x="6038865" y="3705365"/>
                        <a:ext cx="1219200" cy="7143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430638" y="3649555"/>
          <a:ext cx="400050" cy="714375"/>
        </p:xfrm>
        <a:graphic>
          <a:graphicData uri="http://schemas.openxmlformats.org/presentationml/2006/ole">
            <mc:AlternateContent xmlns:mc="http://schemas.openxmlformats.org/markup-compatibility/2006">
              <mc:Choice xmlns:v="urn:schemas-microsoft-com:vml" Requires="v">
                <p:oleObj spid="_x0000_s6148" name="Equation" r:id="rId6" imgW="10668000" imgH="18897600" progId="">
                  <p:embed/>
                </p:oleObj>
              </mc:Choice>
              <mc:Fallback>
                <p:oleObj name="Equation" r:id="rId6" imgW="10668000" imgH="18897600" progId="">
                  <p:embed/>
                  <p:pic>
                    <p:nvPicPr>
                      <p:cNvPr id="0" name="图片 6147"/>
                      <p:cNvPicPr>
                        <a:picLocks noChangeAspect="1"/>
                      </p:cNvPicPr>
                      <p:nvPr/>
                    </p:nvPicPr>
                    <p:blipFill>
                      <a:blip r:embed="rId7"/>
                      <a:stretch>
                        <a:fillRect/>
                      </a:stretch>
                    </p:blipFill>
                    <p:spPr>
                      <a:xfrm>
                        <a:off x="7430638" y="3649555"/>
                        <a:ext cx="400050" cy="7143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662356" y="5036184"/>
          <a:ext cx="1190624" cy="714375"/>
        </p:xfrm>
        <a:graphic>
          <a:graphicData uri="http://schemas.openxmlformats.org/presentationml/2006/ole">
            <mc:AlternateContent xmlns:mc="http://schemas.openxmlformats.org/markup-compatibility/2006">
              <mc:Choice xmlns:v="urn:schemas-microsoft-com:vml" Requires="v">
                <p:oleObj spid="_x0000_s6149" name="Equation" r:id="rId8" imgW="31394400" imgH="18897600" progId="">
                  <p:embed/>
                </p:oleObj>
              </mc:Choice>
              <mc:Fallback>
                <p:oleObj name="Equation" r:id="rId8" imgW="31394400" imgH="18897600" progId="">
                  <p:embed/>
                  <p:pic>
                    <p:nvPicPr>
                      <p:cNvPr id="0" name="图片 6148"/>
                      <p:cNvPicPr>
                        <a:picLocks noChangeAspect="1"/>
                      </p:cNvPicPr>
                      <p:nvPr/>
                    </p:nvPicPr>
                    <p:blipFill>
                      <a:blip r:embed="rId9"/>
                      <a:stretch>
                        <a:fillRect/>
                      </a:stretch>
                    </p:blipFill>
                    <p:spPr>
                      <a:xfrm>
                        <a:off x="5662356" y="5036184"/>
                        <a:ext cx="1190624"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(3)根据牛顿第三定律可知两个小球各自所受的静电力大小相等、方向相反,与小球电</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荷量无关。由于两绳与竖直方向所成的角度相等,且两球在同一水平线上,根据共点力</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平衡条件可知</a:t>
            </a:r>
            <a:r>
              <a:rPr lang="zh-CN" altLang="en-US" sz="3090" kern="0" spc="193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与</a:t>
            </a:r>
            <a:r>
              <a:rPr lang="zh-CN" altLang="en-US" sz="3090" kern="0" spc="193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相等,故两球的质量一定相等。A、C正确。</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(4)设电场强度为</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,小球</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带电荷量为</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1815" i="1" kern="0" baseline="-1500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 小球</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带电荷量为</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1815" i="1" kern="0" baseline="-1500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,两小球间的库仑力大小为</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,细绳对小球</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的拉力为</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 细绳对小球</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的拉力为</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,细绳与竖直方向的夹角为</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,对小</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球</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受力分析可得</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P</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1815" i="1" kern="0" baseline="-15000" dirty="0" smtClean="0">
                <a:solidFill>
                  <a:srgbClr val="000000"/>
                </a:solidFill>
                <a:latin typeface="Times New Roman" panose="02020603050405020304" pitchFamily="65" charset="-122"/>
                <a:ea typeface="楷体_GB2312" pitchFamily="65" charset="-122"/>
              </a:rPr>
              <a:t>P</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,解得tan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433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,同理对小球</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受力分</a:t>
            </a:r>
            <a:endParaRPr lang="zh-CN" altLang="en-US"/>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析有</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Q</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1815" i="1" kern="0" baseline="-15000" dirty="0" smtClean="0">
                <a:solidFill>
                  <a:srgbClr val="000000"/>
                </a:solidFill>
                <a:latin typeface="Times New Roman" panose="02020603050405020304" pitchFamily="65" charset="-122"/>
                <a:ea typeface="楷体_GB2312" pitchFamily="65" charset="-122"/>
              </a:rPr>
              <a:t>Q</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,可得tan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515" kern="0" spc="42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,由于</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1815" i="1" kern="0" baseline="-15000" dirty="0" smtClean="0">
                <a:solidFill>
                  <a:srgbClr val="000000"/>
                </a:solidFill>
                <a:latin typeface="Times New Roman" panose="02020603050405020304" pitchFamily="65" charset="-122"/>
                <a:ea typeface="楷体_GB2312" pitchFamily="65" charset="-122"/>
              </a:rPr>
              <a:t>P</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1815" i="1" kern="0" baseline="-15000" dirty="0" smtClean="0">
                <a:solidFill>
                  <a:srgbClr val="000000"/>
                </a:solidFill>
                <a:latin typeface="Times New Roman" panose="02020603050405020304" pitchFamily="65" charset="-122"/>
                <a:ea typeface="楷体_GB2312" pitchFamily="65" charset="-122"/>
              </a:rPr>
              <a:t>Q</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,所以</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&gt;</a:t>
            </a:r>
            <a:endParaRPr lang="zh-CN" altLang="en-US"/>
          </a:p>
          <a:p>
            <a:pPr marL="0" indent="0" eaLnBrk="0" latinLnBrk="1" hangingPunct="0">
              <a:lnSpc>
                <a:spcPct val="150000"/>
              </a:lnSpc>
              <a:spcBef>
                <a:spcPts val="60"/>
              </a:spcBef>
              <a:buNone/>
            </a:pP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i="1" kern="0" baseline="-1500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,A错误,B正确;小球</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的电荷量与小球</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的电荷量的大小关系无法确定,C、D错误。</a:t>
            </a:r>
            <a:endParaRPr lang="zh-CN" altLang="en-US"/>
          </a:p>
        </p:txBody>
      </p:sp>
      <p:graphicFrame>
        <p:nvGraphicFramePr>
          <p:cNvPr id="4" name="对象 3"/>
          <p:cNvGraphicFramePr>
            <a:graphicFrameLocks noChangeAspect="1"/>
          </p:cNvGraphicFramePr>
          <p:nvPr/>
        </p:nvGraphicFramePr>
        <p:xfrm>
          <a:off x="2304000" y="1849503"/>
          <a:ext cx="638174" cy="657224"/>
        </p:xfrm>
        <a:graphic>
          <a:graphicData uri="http://schemas.openxmlformats.org/presentationml/2006/ole">
            <mc:AlternateContent xmlns:mc="http://schemas.openxmlformats.org/markup-compatibility/2006">
              <mc:Choice xmlns:v="urn:schemas-microsoft-com:vml" Requires="v">
                <p:oleObj spid="_x0000_s7169" name="Equation" r:id="rId1" imgW="16764000" imgH="17373600" progId="">
                  <p:embed/>
                </p:oleObj>
              </mc:Choice>
              <mc:Fallback>
                <p:oleObj name="Equation" r:id="rId1" imgW="16764000" imgH="17373600" progId="">
                  <p:embed/>
                  <p:pic>
                    <p:nvPicPr>
                      <p:cNvPr id="0" name="图片 7168"/>
                      <p:cNvPicPr>
                        <a:picLocks noChangeAspect="1"/>
                      </p:cNvPicPr>
                      <p:nvPr/>
                    </p:nvPicPr>
                    <p:blipFill>
                      <a:blip r:embed="rId2"/>
                      <a:stretch>
                        <a:fillRect/>
                      </a:stretch>
                    </p:blipFill>
                    <p:spPr>
                      <a:xfrm>
                        <a:off x="2304000" y="1849503"/>
                        <a:ext cx="6381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993129" y="1849503"/>
          <a:ext cx="638174" cy="657224"/>
        </p:xfrm>
        <a:graphic>
          <a:graphicData uri="http://schemas.openxmlformats.org/presentationml/2006/ole">
            <mc:AlternateContent xmlns:mc="http://schemas.openxmlformats.org/markup-compatibility/2006">
              <mc:Choice xmlns:v="urn:schemas-microsoft-com:vml" Requires="v">
                <p:oleObj spid="_x0000_s7170" name="Equation" r:id="rId3" imgW="16764000" imgH="17373600" progId="">
                  <p:embed/>
                </p:oleObj>
              </mc:Choice>
              <mc:Fallback>
                <p:oleObj name="Equation" r:id="rId3" imgW="16764000" imgH="17373600" progId="">
                  <p:embed/>
                  <p:pic>
                    <p:nvPicPr>
                      <p:cNvPr id="0" name="图片 7169"/>
                      <p:cNvPicPr>
                        <a:picLocks noChangeAspect="1"/>
                      </p:cNvPicPr>
                      <p:nvPr/>
                    </p:nvPicPr>
                    <p:blipFill>
                      <a:blip r:embed="rId4"/>
                      <a:stretch>
                        <a:fillRect/>
                      </a:stretch>
                    </p:blipFill>
                    <p:spPr>
                      <a:xfrm>
                        <a:off x="3993129" y="1849503"/>
                        <a:ext cx="63817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928429" y="3731811"/>
          <a:ext cx="971550" cy="723900"/>
        </p:xfrm>
        <a:graphic>
          <a:graphicData uri="http://schemas.openxmlformats.org/presentationml/2006/ole">
            <mc:AlternateContent xmlns:mc="http://schemas.openxmlformats.org/markup-compatibility/2006">
              <mc:Choice xmlns:v="urn:schemas-microsoft-com:vml" Requires="v">
                <p:oleObj spid="_x0000_s7171" name="Equation" r:id="rId5" imgW="25603200" imgH="19202400" progId="">
                  <p:embed/>
                </p:oleObj>
              </mc:Choice>
              <mc:Fallback>
                <p:oleObj name="Equation" r:id="rId5" imgW="25603200" imgH="19202400" progId="">
                  <p:embed/>
                  <p:pic>
                    <p:nvPicPr>
                      <p:cNvPr id="0" name="图片 7170"/>
                      <p:cNvPicPr>
                        <a:picLocks noChangeAspect="1"/>
                      </p:cNvPicPr>
                      <p:nvPr/>
                    </p:nvPicPr>
                    <p:blipFill>
                      <a:blip r:embed="rId6"/>
                      <a:stretch>
                        <a:fillRect/>
                      </a:stretch>
                    </p:blipFill>
                    <p:spPr>
                      <a:xfrm>
                        <a:off x="7928429" y="3731811"/>
                        <a:ext cx="971550"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208120" y="4500285"/>
          <a:ext cx="981074" cy="781050"/>
        </p:xfrm>
        <a:graphic>
          <a:graphicData uri="http://schemas.openxmlformats.org/presentationml/2006/ole">
            <mc:AlternateContent xmlns:mc="http://schemas.openxmlformats.org/markup-compatibility/2006">
              <mc:Choice xmlns:v="urn:schemas-microsoft-com:vml" Requires="v">
                <p:oleObj spid="_x0000_s7172" name="Equation" r:id="rId7" imgW="25908000" imgH="20726400" progId="">
                  <p:embed/>
                </p:oleObj>
              </mc:Choice>
              <mc:Fallback>
                <p:oleObj name="Equation" r:id="rId7" imgW="25908000" imgH="20726400" progId="">
                  <p:embed/>
                  <p:pic>
                    <p:nvPicPr>
                      <p:cNvPr id="0" name="图片 7171"/>
                      <p:cNvPicPr>
                        <a:picLocks noChangeAspect="1"/>
                      </p:cNvPicPr>
                      <p:nvPr/>
                    </p:nvPicPr>
                    <p:blipFill>
                      <a:blip r:embed="rId8"/>
                      <a:stretch>
                        <a:fillRect/>
                      </a:stretch>
                    </p:blipFill>
                    <p:spPr>
                      <a:xfrm>
                        <a:off x="6208120" y="4500285"/>
                        <a:ext cx="981074" cy="7810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0876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考点3　电场线的理解及应用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一、电场线及其</a:t>
            </a:r>
            <a:r>
              <a:rPr lang="zh-CN" altLang="en-US" sz="2410" b="1" kern="0" dirty="0" smtClean="0">
                <a:solidFill>
                  <a:srgbClr val="000000"/>
                </a:solidFill>
                <a:latin typeface="Times New Roman" panose="02020603050405020304" pitchFamily="65" charset="-122"/>
                <a:ea typeface="微软雅黑" panose="020B0503020204020204" pitchFamily="34" charset="-122"/>
              </a:rPr>
              <a:t>特点</a:t>
            </a:r>
            <a:endParaRPr lang="zh-CN" altLang="en-US" dirty="0"/>
          </a:p>
        </p:txBody>
      </p:sp>
      <p:pic>
        <p:nvPicPr>
          <p:cNvPr id="3" name="图片 3" descr="textimage7.jpeg"/>
          <p:cNvPicPr>
            <a:picLocks noChangeAspect="1"/>
          </p:cNvPicPr>
          <p:nvPr/>
        </p:nvPicPr>
        <p:blipFill>
          <a:blip r:embed="rId1"/>
          <a:stretch>
            <a:fillRect/>
          </a:stretch>
        </p:blipFill>
        <p:spPr>
          <a:xfrm>
            <a:off x="2940822" y="1991509"/>
            <a:ext cx="5244816" cy="414340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003160"/>
          <a:ext cx="11268000" cy="5131753"/>
        </p:xfrm>
        <a:graphic>
          <a:graphicData uri="http://schemas.openxmlformats.org/drawingml/2006/table">
            <a:tbl>
              <a:tblPr/>
              <a:tblGrid>
                <a:gridCol w="3756000"/>
                <a:gridCol w="3756000"/>
                <a:gridCol w="3756000"/>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等量异种点电荷</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等量同种正点电荷</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1823149">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电场线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分布图</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430" kern="0" spc="12392" dirty="0" smtClean="0">
                          <a:solidFill>
                            <a:srgbClr val="000000"/>
                          </a:solidFill>
                          <a:latin typeface="Times New Roman" panose="02020603050405020304" pitchFamily="65" charset="-122"/>
                          <a:ea typeface="华文细黑" panose="02010600040101010101" pitchFamily="65" charset="-122"/>
                        </a:rPr>
                        <a:t> </a:t>
                      </a:r>
                      <a:endParaRPr lang="zh-CN" altLang="en-US" sz="6430" kern="0" spc="12392"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040" kern="0" spc="10609" dirty="0" smtClean="0">
                          <a:solidFill>
                            <a:srgbClr val="000000"/>
                          </a:solidFill>
                          <a:latin typeface="Times New Roman" panose="02020603050405020304" pitchFamily="65" charset="-122"/>
                          <a:ea typeface="华文细黑" panose="02010600040101010101" pitchFamily="65" charset="-122"/>
                        </a:rPr>
                        <a:t> </a:t>
                      </a:r>
                      <a:endParaRPr lang="zh-CN" altLang="en-US" sz="6040" kern="0" spc="10609"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电荷连线上的</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电场强度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沿连线先变小后变大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0">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O点最小</a:t>
                      </a:r>
                      <a:r>
                        <a:rPr lang="zh-CN" altLang="en-US" sz="2010" kern="0" dirty="0" smtClean="0">
                          <a:solidFill>
                            <a:srgbClr val="000000"/>
                          </a:solidFill>
                          <a:latin typeface="Times New Roman" panose="02020603050405020304" pitchFamily="65" charset="-122"/>
                          <a:ea typeface="华文细黑" panose="02010600040101010101" pitchFamily="65" charset="-122"/>
                        </a:rPr>
                        <a:t>,但</a:t>
                      </a:r>
                      <a:r>
                        <a:rPr lang="zh-CN" altLang="en-US" sz="2010" kern="0" dirty="0" smtClean="0">
                          <a:solidFill>
                            <a:srgbClr val="000000"/>
                          </a:solidFill>
                          <a:latin typeface="Times New Roman" panose="02020603050405020304" pitchFamily="65" charset="-122"/>
                          <a:ea typeface="华文细黑" panose="02010600040101010101" pitchFamily="65" charset="-122"/>
                        </a:rPr>
                        <a:t>不为0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O点为0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中垂线上</a:t>
                      </a:r>
                      <a:r>
                        <a:rPr lang="zh-CN" altLang="en-US" sz="2010" kern="0" dirty="0" smtClean="0">
                          <a:solidFill>
                            <a:srgbClr val="000000"/>
                          </a:solidFill>
                          <a:latin typeface="Times New Roman" panose="02020603050405020304" pitchFamily="65" charset="-122"/>
                          <a:ea typeface="华文细黑" panose="02010600040101010101" pitchFamily="65" charset="-122"/>
                        </a:rPr>
                        <a:t>的电场强度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O点最大</a:t>
                      </a:r>
                      <a:r>
                        <a:rPr lang="zh-CN" altLang="en-US" sz="2010" kern="0" dirty="0" smtClean="0">
                          <a:solidFill>
                            <a:srgbClr val="000000"/>
                          </a:solidFill>
                          <a:latin typeface="Times New Roman" panose="02020603050405020304" pitchFamily="65" charset="-122"/>
                          <a:ea typeface="华文细黑" panose="02010600040101010101" pitchFamily="65" charset="-122"/>
                        </a:rPr>
                        <a:t>,向</a:t>
                      </a:r>
                      <a:r>
                        <a:rPr lang="zh-CN" altLang="en-US" sz="2010" kern="0" dirty="0" smtClean="0">
                          <a:solidFill>
                            <a:srgbClr val="000000"/>
                          </a:solidFill>
                          <a:latin typeface="Times New Roman" panose="02020603050405020304" pitchFamily="65" charset="-122"/>
                          <a:ea typeface="华文细黑" panose="02010600040101010101" pitchFamily="65" charset="-122"/>
                        </a:rPr>
                        <a:t>外逐渐减小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O点最小</a:t>
                      </a:r>
                      <a:r>
                        <a:rPr lang="zh-CN" altLang="en-US" sz="2010" kern="0" dirty="0" smtClean="0">
                          <a:solidFill>
                            <a:srgbClr val="000000"/>
                          </a:solidFill>
                          <a:latin typeface="Times New Roman" panose="02020603050405020304" pitchFamily="65" charset="-122"/>
                          <a:ea typeface="华文细黑" panose="02010600040101010101" pitchFamily="65" charset="-122"/>
                        </a:rPr>
                        <a:t>,向</a:t>
                      </a:r>
                      <a:r>
                        <a:rPr lang="zh-CN" altLang="en-US" sz="2010" kern="0" dirty="0" smtClean="0">
                          <a:solidFill>
                            <a:srgbClr val="000000"/>
                          </a:solidFill>
                          <a:latin typeface="Times New Roman" panose="02020603050405020304" pitchFamily="65" charset="-122"/>
                          <a:ea typeface="华文细黑" panose="02010600040101010101" pitchFamily="65" charset="-122"/>
                        </a:rPr>
                        <a:t>外先变大后变小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关于O点对称</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位置的电场强度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A与A'、B与B'、C与C'</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0">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等大同向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等大反向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8.jpeg"/>
          <p:cNvPicPr>
            <a:picLocks noChangeAspect="1"/>
          </p:cNvPicPr>
          <p:nvPr/>
        </p:nvPicPr>
        <p:blipFill>
          <a:blip r:embed="rId1"/>
          <a:stretch>
            <a:fillRect/>
          </a:stretch>
        </p:blipFill>
        <p:spPr>
          <a:xfrm>
            <a:off x="4296000" y="1591793"/>
            <a:ext cx="2145284" cy="1683749"/>
          </a:xfrm>
          <a:prstGeom prst="rect">
            <a:avLst/>
          </a:prstGeom>
        </p:spPr>
      </p:pic>
      <p:pic>
        <p:nvPicPr>
          <p:cNvPr id="4" name="图片 4" descr="textimage9.jpeg"/>
          <p:cNvPicPr>
            <a:picLocks noChangeAspect="1"/>
          </p:cNvPicPr>
          <p:nvPr/>
        </p:nvPicPr>
        <p:blipFill>
          <a:blip r:embed="rId2"/>
          <a:stretch>
            <a:fillRect/>
          </a:stretch>
        </p:blipFill>
        <p:spPr>
          <a:xfrm>
            <a:off x="8052001" y="1632750"/>
            <a:ext cx="1897422" cy="1581185"/>
          </a:xfrm>
          <a:prstGeom prst="rect">
            <a:avLst/>
          </a:prstGeom>
        </p:spPr>
      </p:pic>
      <p:sp>
        <p:nvSpPr>
          <p:cNvPr id="5" name="TextBox 2"/>
          <p:cNvSpPr txBox="1"/>
          <p:nvPr/>
        </p:nvSpPr>
        <p:spPr>
          <a:xfrm>
            <a:off x="468000" y="391160"/>
            <a:ext cx="11831400" cy="497700"/>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a:t>
            </a:r>
            <a:r>
              <a:rPr lang="zh-CN" altLang="en-US" sz="2410" b="1" kern="0" dirty="0" smtClean="0">
                <a:solidFill>
                  <a:srgbClr val="000000"/>
                </a:solidFill>
                <a:latin typeface="Times New Roman" panose="02020603050405020304" pitchFamily="65" charset="-122"/>
                <a:ea typeface="微软雅黑" panose="020B0503020204020204" pitchFamily="34" charset="-122"/>
              </a:rPr>
              <a:t>、两种等量点电荷电场线的分布</a:t>
            </a:r>
            <a:endParaRPr lang="zh-CN" alt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831400" cy="501541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(多选)电场线能直观地反映电场的分布情况。如图甲是等量异种点电荷形成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电场的电场线,图乙中</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点是两电荷连线的中点,</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是连线中垂线上关于</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对称的两</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点,</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是两电荷连线上关于</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对称的两点。则(　    )</a:t>
            </a:r>
            <a:endParaRPr lang="zh-CN" altLang="en-US" dirty="0"/>
          </a:p>
          <a:p>
            <a:pPr marL="0" indent="0" eaLnBrk="0" latinLnBrk="1" hangingPunct="0">
              <a:lnSpc>
                <a:spcPct val="150000"/>
              </a:lnSpc>
              <a:spcBef>
                <a:spcPts val="145"/>
              </a:spcBef>
              <a:buNone/>
            </a:pPr>
            <a:r>
              <a:rPr lang="zh-CN" altLang="en-US" sz="8315" kern="0" spc="1358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6895" kern="0" spc="11402"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0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两点电场强度相同</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两点电场强度不同</a:t>
            </a:r>
            <a:endParaRPr lang="zh-CN" altLang="en-US" dirty="0"/>
          </a:p>
        </p:txBody>
      </p:sp>
      <p:grpSp>
        <p:nvGrpSpPr>
          <p:cNvPr id="5" name="组合 4"/>
          <p:cNvGrpSpPr/>
          <p:nvPr/>
        </p:nvGrpSpPr>
        <p:grpSpPr>
          <a:xfrm>
            <a:off x="3298012" y="2192010"/>
            <a:ext cx="5351246" cy="2086874"/>
            <a:chOff x="628055" y="3138831"/>
            <a:chExt cx="5351246" cy="2086874"/>
          </a:xfrm>
        </p:grpSpPr>
        <p:pic>
          <p:nvPicPr>
            <p:cNvPr id="3" name="图片 3" descr="textimage10.jpeg"/>
            <p:cNvPicPr>
              <a:picLocks noChangeAspect="1"/>
            </p:cNvPicPr>
            <p:nvPr/>
          </p:nvPicPr>
          <p:blipFill>
            <a:blip r:embed="rId1" cstate="print"/>
            <a:stretch>
              <a:fillRect/>
            </a:stretch>
          </p:blipFill>
          <p:spPr>
            <a:xfrm>
              <a:off x="628055" y="3138831"/>
              <a:ext cx="2660992" cy="2086874"/>
            </a:xfrm>
            <a:prstGeom prst="rect">
              <a:avLst/>
            </a:prstGeom>
          </p:spPr>
        </p:pic>
        <p:pic>
          <p:nvPicPr>
            <p:cNvPr id="4" name="图片 4" descr="textimage11.jpeg"/>
            <p:cNvPicPr>
              <a:picLocks noChangeAspect="1"/>
            </p:cNvPicPr>
            <p:nvPr/>
          </p:nvPicPr>
          <p:blipFill>
            <a:blip r:embed="rId2" cstate="print"/>
            <a:stretch>
              <a:fillRect/>
            </a:stretch>
          </p:blipFill>
          <p:spPr>
            <a:xfrm>
              <a:off x="3655202" y="3277393"/>
              <a:ext cx="2324099" cy="1809749"/>
            </a:xfrm>
            <a:prstGeom prst="rect">
              <a:avLst/>
            </a:prstGeom>
          </p:spPr>
        </p:pic>
      </p:grpSp>
      <p:sp>
        <p:nvSpPr>
          <p:cNvPr id="6" name="TextBox 2"/>
          <p:cNvSpPr txBox="1"/>
          <p:nvPr/>
        </p:nvSpPr>
        <p:spPr>
          <a:xfrm>
            <a:off x="468000" y="5335282"/>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三点中,</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点的电场强度</a:t>
            </a:r>
            <a:r>
              <a:rPr lang="zh-CN" altLang="en-US" sz="2410" kern="0" dirty="0" smtClean="0">
                <a:solidFill>
                  <a:srgbClr val="000000"/>
                </a:solidFill>
                <a:latin typeface="Times New Roman" panose="02020603050405020304" pitchFamily="65" charset="-122"/>
                <a:ea typeface="华文细黑" panose="02010600040101010101" pitchFamily="65" charset="-122"/>
              </a:rPr>
              <a:t>最小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D.从</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点向</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点运动的电子加速度逐渐增大</a:t>
            </a:r>
            <a:endParaRPr lang="zh-CN" altLang="en-US" dirty="0"/>
          </a:p>
        </p:txBody>
      </p:sp>
      <p:sp>
        <p:nvSpPr>
          <p:cNvPr id="7" name="文本框 8"/>
          <p:cNvSpPr txBox="1"/>
          <p:nvPr/>
        </p:nvSpPr>
        <p:spPr>
          <a:xfrm>
            <a:off x="7798606" y="1634319"/>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6173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等量异种点电荷连线的中垂线是一条等势线,电场强度方向与等势线垂直,所以</a:t>
            </a:r>
            <a:br>
              <a:rPr dirty="0">
                <a:latin typeface="Times New Roman" panose="02020603050405020304"/>
                <a:ea typeface="楷体" panose="02010609060101010101" pitchFamily="49" charset="-122"/>
                <a:sym typeface="Times New Roman" panose="02020603050405020304"/>
              </a:rPr>
            </a:b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两点电场强度方向相同,由于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是连线中垂线上关于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对称的两点,则其电场强</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度大小也相等,</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。根据对称性可知,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两点处电场线疏密程度相同,则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点电场强度大小相等,由题图甲可知,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两点电场强度方向相同,</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。由题图甲可</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三点比较,</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点处的电场线最稀疏,电场强度最小,</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。由题图甲可知,电</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子从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点向</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点运动过程中,电场强度逐渐减小,则静电力逐渐减小,则电子的加速度逐</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渐减小,</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15</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求解电场强度的几种特殊方法</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2978" y="980465"/>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endParaRPr lang="zh-CN" altLang="en-US" sz="4000" b="1" dirty="0">
              <a:solidFill>
                <a:srgbClr val="DE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498425" y="943422"/>
            <a:ext cx="3550898" cy="1754122"/>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 action="ppaction://hlinksldjump"/>
              </a:rPr>
              <a:t>第</a:t>
            </a:r>
            <a:r>
              <a:rPr lang="en-US" altLang="zh-CN" dirty="0" smtClean="0">
                <a:latin typeface="微软雅黑" panose="020B0503020204020204" pitchFamily="34" charset="-122"/>
                <a:ea typeface="微软雅黑" panose="020B0503020204020204" pitchFamily="34" charset="-122"/>
                <a:hlinkClick r:id="rId1" action="ppaction://hlinksldjump"/>
              </a:rPr>
              <a:t>1</a:t>
            </a:r>
            <a:r>
              <a:rPr lang="zh-CN" altLang="en-US" dirty="0" smtClean="0">
                <a:latin typeface="微软雅黑" panose="020B0503020204020204" pitchFamily="34" charset="-122"/>
                <a:ea typeface="微软雅黑" panose="020B0503020204020204" pitchFamily="34" charset="-122"/>
                <a:hlinkClick r:id="rId1" action="ppaction://hlinksldjump"/>
              </a:rPr>
              <a:t>节  </a:t>
            </a:r>
            <a:r>
              <a:rPr lang="zh-CN" altLang="en-US" dirty="0" smtClean="0">
                <a:latin typeface="微软雅黑" panose="020B0503020204020204" pitchFamily="34" charset="-122"/>
                <a:ea typeface="微软雅黑" panose="020B0503020204020204" pitchFamily="34" charset="-122"/>
                <a:hlinkClick r:id="rId1" action="ppaction://hlinksldjump"/>
              </a:rPr>
              <a:t>静电场</a:t>
            </a:r>
            <a:r>
              <a:rPr lang="zh-CN" altLang="en-US" dirty="0" smtClean="0">
                <a:latin typeface="微软雅黑" panose="020B0503020204020204" pitchFamily="34" charset="-122"/>
                <a:ea typeface="微软雅黑" panose="020B0503020204020204" pitchFamily="34" charset="-122"/>
                <a:hlinkClick r:id="rId1" action="ppaction://hlinksldjump"/>
              </a:rPr>
              <a:t>中力的性质</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2" action="ppaction://hlinksldjump"/>
              </a:rPr>
              <a:t>考点</a:t>
            </a:r>
            <a:r>
              <a:rPr lang="en-US" altLang="zh-CN" dirty="0" smtClean="0">
                <a:latin typeface="楷体" panose="02010609060101010101" pitchFamily="49" charset="-122"/>
                <a:ea typeface="楷体" panose="02010609060101010101" pitchFamily="49" charset="-122"/>
                <a:hlinkClick r:id="rId2" action="ppaction://hlinksldjump"/>
              </a:rPr>
              <a:t>1 </a:t>
            </a:r>
            <a:r>
              <a:rPr lang="zh-CN" altLang="en-US" dirty="0" smtClean="0">
                <a:latin typeface="楷体" panose="02010609060101010101" pitchFamily="49" charset="-122"/>
                <a:ea typeface="楷体" panose="02010609060101010101" pitchFamily="49" charset="-122"/>
                <a:hlinkClick r:id="rId2" action="ppaction://hlinksldjump"/>
              </a:rPr>
              <a:t>电荷守恒定律</a:t>
            </a:r>
            <a:r>
              <a:rPr lang="zh-CN" altLang="en-US" dirty="0" smtClean="0">
                <a:latin typeface="楷体" panose="02010609060101010101" pitchFamily="49" charset="-122"/>
                <a:ea typeface="楷体" panose="02010609060101010101" pitchFamily="49" charset="-122"/>
                <a:hlinkClick r:id="rId2" action="ppaction://hlinksldjump"/>
              </a:rPr>
              <a:t>　库仑定律</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3" action="ppaction://hlinksldjump"/>
              </a:rPr>
              <a:t>考点</a:t>
            </a:r>
            <a:r>
              <a:rPr lang="en-US" altLang="zh-CN" dirty="0">
                <a:latin typeface="楷体" panose="02010609060101010101" pitchFamily="49" charset="-122"/>
                <a:ea typeface="楷体" panose="02010609060101010101" pitchFamily="49" charset="-122"/>
                <a:hlinkClick r:id="rId3" action="ppaction://hlinksldjump"/>
              </a:rPr>
              <a:t>2 </a:t>
            </a:r>
            <a:r>
              <a:rPr lang="zh-CN" altLang="en-US" dirty="0" smtClean="0">
                <a:latin typeface="楷体" panose="02010609060101010101" pitchFamily="49" charset="-122"/>
                <a:ea typeface="楷体" panose="02010609060101010101" pitchFamily="49" charset="-122"/>
                <a:hlinkClick r:id="rId3" action="ppaction://hlinksldjump"/>
              </a:rPr>
              <a:t>电场 电场强度</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4" action="ppaction://hlinksldjump"/>
              </a:rPr>
              <a:t>考点</a:t>
            </a:r>
            <a:r>
              <a:rPr lang="en-US" altLang="zh-CN" dirty="0" smtClean="0">
                <a:latin typeface="楷体" panose="02010609060101010101" pitchFamily="49" charset="-122"/>
                <a:ea typeface="楷体" panose="02010609060101010101" pitchFamily="49" charset="-122"/>
                <a:hlinkClick r:id="rId4" action="ppaction://hlinksldjump"/>
              </a:rPr>
              <a:t>3 </a:t>
            </a:r>
            <a:r>
              <a:rPr lang="zh-CN" altLang="en-US" dirty="0" smtClean="0">
                <a:latin typeface="楷体" panose="02010609060101010101" pitchFamily="49" charset="-122"/>
                <a:ea typeface="楷体" panose="02010609060101010101" pitchFamily="49" charset="-122"/>
                <a:hlinkClick r:id="rId4" action="ppaction://hlinksldjump"/>
              </a:rPr>
              <a:t>电场线的理解及应用</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cstate="print"/>
          <a:stretch>
            <a:fillRect/>
          </a:stretch>
        </p:blipFill>
        <p:spPr>
          <a:xfrm>
            <a:off x="2317089" y="1142465"/>
            <a:ext cx="170796" cy="167112"/>
          </a:xfrm>
          <a:prstGeom prst="rect">
            <a:avLst/>
          </a:prstGeom>
        </p:spPr>
      </p:pic>
      <p:cxnSp>
        <p:nvCxnSpPr>
          <p:cNvPr id="23" name="直接连接符 22"/>
          <p:cNvCxnSpPr/>
          <p:nvPr/>
        </p:nvCxnSpPr>
        <p:spPr>
          <a:xfrm>
            <a:off x="1871449" y="1096122"/>
            <a:ext cx="36813" cy="4919208"/>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2256138" y="2777327"/>
            <a:ext cx="4330508" cy="368392"/>
            <a:chOff x="2396528" y="2777327"/>
            <a:chExt cx="4330508" cy="368392"/>
          </a:xfrm>
        </p:grpSpPr>
        <p:sp>
          <p:nvSpPr>
            <p:cNvPr id="22" name="矩形: 圆角 3"/>
            <p:cNvSpPr/>
            <p:nvPr/>
          </p:nvSpPr>
          <p:spPr>
            <a:xfrm>
              <a:off x="2447247" y="2808529"/>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5" name="组合 41"/>
            <p:cNvGrpSpPr/>
            <p:nvPr/>
          </p:nvGrpSpPr>
          <p:grpSpPr>
            <a:xfrm>
              <a:off x="2396528" y="2777327"/>
              <a:ext cx="4330508" cy="368392"/>
              <a:chOff x="3576793" y="4050464"/>
              <a:chExt cx="4330508" cy="368392"/>
            </a:xfrm>
          </p:grpSpPr>
          <p:sp>
            <p:nvSpPr>
              <p:cNvPr id="28"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15</a:t>
                </a:r>
                <a:endParaRPr lang="zh-CN" altLang="en-US" dirty="0"/>
              </a:p>
            </p:txBody>
          </p:sp>
          <p:sp>
            <p:nvSpPr>
              <p:cNvPr id="30" name="文本框 4"/>
              <p:cNvSpPr txBox="1"/>
              <p:nvPr/>
            </p:nvSpPr>
            <p:spPr>
              <a:xfrm>
                <a:off x="4696893" y="4050464"/>
                <a:ext cx="3210408" cy="36839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6" action="ppaction://hlinksldjump"/>
                  </a:rPr>
                  <a:t>求解电场强度的几种特殊方法</a:t>
                </a:r>
                <a:endParaRPr lang="zh-CN" altLang="en-US" dirty="0"/>
              </a:p>
            </p:txBody>
          </p:sp>
        </p:grpSp>
      </p:grpSp>
      <p:sp>
        <p:nvSpPr>
          <p:cNvPr id="33" name="文本框 12"/>
          <p:cNvSpPr txBox="1"/>
          <p:nvPr/>
        </p:nvSpPr>
        <p:spPr>
          <a:xfrm>
            <a:off x="2498425" y="3202528"/>
            <a:ext cx="4157173" cy="2585119"/>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7" action="ppaction://hlinksldjump"/>
              </a:rPr>
              <a:t>第</a:t>
            </a:r>
            <a:r>
              <a:rPr lang="en-US" altLang="zh-CN" dirty="0" smtClean="0">
                <a:latin typeface="微软雅黑" panose="020B0503020204020204" pitchFamily="34" charset="-122"/>
                <a:ea typeface="微软雅黑" panose="020B0503020204020204" pitchFamily="34" charset="-122"/>
                <a:hlinkClick r:id="rId7" action="ppaction://hlinksldjump"/>
              </a:rPr>
              <a:t>2</a:t>
            </a:r>
            <a:r>
              <a:rPr lang="zh-CN" altLang="en-US" dirty="0" smtClean="0">
                <a:latin typeface="微软雅黑" panose="020B0503020204020204" pitchFamily="34" charset="-122"/>
                <a:ea typeface="微软雅黑" panose="020B0503020204020204" pitchFamily="34" charset="-122"/>
                <a:hlinkClick r:id="rId7" action="ppaction://hlinksldjump"/>
              </a:rPr>
              <a:t>节  </a:t>
            </a:r>
            <a:r>
              <a:rPr lang="zh-CN" altLang="en-US" dirty="0" smtClean="0">
                <a:latin typeface="微软雅黑" panose="020B0503020204020204" pitchFamily="34" charset="-122"/>
                <a:ea typeface="微软雅黑" panose="020B0503020204020204" pitchFamily="34" charset="-122"/>
                <a:hlinkClick r:id="rId7" action="ppaction://hlinksldjump"/>
              </a:rPr>
              <a:t>静电场中能的</a:t>
            </a:r>
            <a:r>
              <a:rPr lang="zh-CN" altLang="en-US" dirty="0" smtClean="0">
                <a:latin typeface="微软雅黑" panose="020B0503020204020204" pitchFamily="34" charset="-122"/>
                <a:ea typeface="微软雅黑" panose="020B0503020204020204" pitchFamily="34" charset="-122"/>
                <a:hlinkClick r:id="rId7" action="ppaction://hlinksldjump"/>
              </a:rPr>
              <a:t>性质</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8" action="ppaction://hlinksldjump"/>
              </a:rPr>
              <a:t>考点</a:t>
            </a:r>
            <a:r>
              <a:rPr lang="en-US" altLang="zh-CN" dirty="0" smtClean="0">
                <a:latin typeface="楷体" panose="02010609060101010101" pitchFamily="49" charset="-122"/>
                <a:ea typeface="楷体" panose="02010609060101010101" pitchFamily="49" charset="-122"/>
                <a:hlinkClick r:id="rId8" action="ppaction://hlinksldjump"/>
              </a:rPr>
              <a:t>1 </a:t>
            </a:r>
            <a:r>
              <a:rPr lang="zh-CN" altLang="en-US" dirty="0" smtClean="0">
                <a:latin typeface="楷体" panose="02010609060101010101" pitchFamily="49" charset="-122"/>
                <a:ea typeface="楷体" panose="02010609060101010101" pitchFamily="49" charset="-122"/>
                <a:hlinkClick r:id="rId8" action="ppaction://hlinksldjump"/>
              </a:rPr>
              <a:t>描述</a:t>
            </a:r>
            <a:r>
              <a:rPr lang="zh-CN" altLang="en-US" dirty="0" smtClean="0">
                <a:latin typeface="楷体" panose="02010609060101010101" pitchFamily="49" charset="-122"/>
                <a:ea typeface="楷体" panose="02010609060101010101" pitchFamily="49" charset="-122"/>
                <a:hlinkClick r:id="rId8" action="ppaction://hlinksldjump"/>
              </a:rPr>
              <a:t>静电场中能的</a:t>
            </a:r>
            <a:r>
              <a:rPr lang="zh-CN" altLang="en-US" dirty="0" smtClean="0">
                <a:latin typeface="楷体" panose="02010609060101010101" pitchFamily="49" charset="-122"/>
                <a:ea typeface="楷体" panose="02010609060101010101" pitchFamily="49" charset="-122"/>
                <a:hlinkClick r:id="rId8" action="ppaction://hlinksldjump"/>
              </a:rPr>
              <a:t>性质的物理量</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9" action="ppaction://hlinksldjump"/>
              </a:rPr>
              <a:t>考点</a:t>
            </a:r>
            <a:r>
              <a:rPr lang="en-US" altLang="zh-CN" dirty="0">
                <a:latin typeface="楷体" panose="02010609060101010101" pitchFamily="49" charset="-122"/>
                <a:ea typeface="楷体" panose="02010609060101010101" pitchFamily="49" charset="-122"/>
                <a:hlinkClick r:id="rId9" action="ppaction://hlinksldjump"/>
              </a:rPr>
              <a:t>2 </a:t>
            </a:r>
            <a:r>
              <a:rPr lang="zh-CN" altLang="en-US" dirty="0" smtClean="0">
                <a:latin typeface="楷体" panose="02010609060101010101" pitchFamily="49" charset="-122"/>
                <a:ea typeface="楷体" panose="02010609060101010101" pitchFamily="49" charset="-122"/>
                <a:hlinkClick r:id="rId9" action="ppaction://hlinksldjump"/>
              </a:rPr>
              <a:t>电势差与电场强度的关系</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10" action="ppaction://hlinksldjump"/>
              </a:rPr>
              <a:t>考点</a:t>
            </a:r>
            <a:r>
              <a:rPr lang="en-US" altLang="zh-CN" dirty="0" smtClean="0">
                <a:latin typeface="楷体" panose="02010609060101010101" pitchFamily="49" charset="-122"/>
                <a:ea typeface="楷体" panose="02010609060101010101" pitchFamily="49" charset="-122"/>
                <a:hlinkClick r:id="rId10" action="ppaction://hlinksldjump"/>
              </a:rPr>
              <a:t>3 </a:t>
            </a:r>
            <a:r>
              <a:rPr lang="zh-CN" altLang="en-US" dirty="0" smtClean="0">
                <a:latin typeface="楷体" panose="02010609060101010101" pitchFamily="49" charset="-122"/>
                <a:ea typeface="楷体" panose="02010609060101010101" pitchFamily="49" charset="-122"/>
                <a:hlinkClick r:id="rId10" action="ppaction://hlinksldjump"/>
              </a:rPr>
              <a:t>等势面 带电粒子在电场中的运</a:t>
            </a:r>
            <a:endParaRPr lang="en-US" altLang="zh-CN" dirty="0" smtClean="0">
              <a:latin typeface="楷体" panose="02010609060101010101" pitchFamily="49" charset="-122"/>
              <a:ea typeface="楷体" panose="02010609060101010101" pitchFamily="49" charset="-122"/>
              <a:hlinkClick r:id="rId10" action="ppaction://hlinksldjump"/>
            </a:endParaRPr>
          </a:p>
          <a:p>
            <a:pPr>
              <a:lnSpc>
                <a:spcPct val="150000"/>
              </a:lnSpc>
            </a:pPr>
            <a:r>
              <a:rPr lang="en-US" altLang="zh-CN" dirty="0" smtClean="0">
                <a:latin typeface="楷体" panose="02010609060101010101" pitchFamily="49" charset="-122"/>
                <a:ea typeface="楷体" panose="02010609060101010101" pitchFamily="49" charset="-122"/>
                <a:hlinkClick r:id="rId10" action="ppaction://hlinksldjump"/>
              </a:rPr>
              <a:t> </a:t>
            </a:r>
            <a:r>
              <a:rPr lang="en-US" altLang="zh-CN" dirty="0" smtClean="0">
                <a:latin typeface="楷体" panose="02010609060101010101" pitchFamily="49" charset="-122"/>
                <a:ea typeface="楷体" panose="02010609060101010101" pitchFamily="49" charset="-122"/>
                <a:hlinkClick r:id="rId10" action="ppaction://hlinksldjump"/>
              </a:rPr>
              <a:t>     </a:t>
            </a:r>
            <a:r>
              <a:rPr lang="zh-CN" altLang="en-US" dirty="0" smtClean="0">
                <a:latin typeface="楷体" panose="02010609060101010101" pitchFamily="49" charset="-122"/>
                <a:ea typeface="楷体" panose="02010609060101010101" pitchFamily="49" charset="-122"/>
                <a:hlinkClick r:id="rId10" action="ppaction://hlinksldjump"/>
              </a:rPr>
              <a:t>动轨迹问题</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11" action="ppaction://hlinksldjump"/>
              </a:rPr>
              <a:t>考点</a:t>
            </a:r>
            <a:r>
              <a:rPr lang="en-US" altLang="zh-CN" dirty="0" smtClean="0">
                <a:latin typeface="楷体" panose="02010609060101010101" pitchFamily="49" charset="-122"/>
                <a:ea typeface="楷体" panose="02010609060101010101" pitchFamily="49" charset="-122"/>
                <a:hlinkClick r:id="rId11" action="ppaction://hlinksldjump"/>
              </a:rPr>
              <a:t>4 </a:t>
            </a:r>
            <a:r>
              <a:rPr lang="zh-CN" altLang="en-US" dirty="0" smtClean="0">
                <a:latin typeface="楷体" panose="02010609060101010101" pitchFamily="49" charset="-122"/>
                <a:ea typeface="楷体" panose="02010609060101010101" pitchFamily="49" charset="-122"/>
                <a:hlinkClick r:id="rId11" action="ppaction://hlinksldjump"/>
              </a:rPr>
              <a:t>静电的防止与利用</a:t>
            </a:r>
            <a:endParaRPr lang="en-US" altLang="zh-CN" dirty="0">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a:blip r:embed="rId5" cstate="print"/>
          <a:stretch>
            <a:fillRect/>
          </a:stretch>
        </p:blipFill>
        <p:spPr>
          <a:xfrm>
            <a:off x="2317089" y="3401571"/>
            <a:ext cx="170796" cy="167112"/>
          </a:xfrm>
          <a:prstGeom prst="rect">
            <a:avLst/>
          </a:prstGeom>
        </p:spPr>
      </p:pic>
      <p:grpSp>
        <p:nvGrpSpPr>
          <p:cNvPr id="35" name="组合 34"/>
          <p:cNvGrpSpPr/>
          <p:nvPr/>
        </p:nvGrpSpPr>
        <p:grpSpPr>
          <a:xfrm>
            <a:off x="2256138" y="5849161"/>
            <a:ext cx="6899790" cy="368392"/>
            <a:chOff x="3576793" y="4050464"/>
            <a:chExt cx="6899790" cy="368392"/>
          </a:xfrm>
        </p:grpSpPr>
        <p:sp>
          <p:nvSpPr>
            <p:cNvPr id="36"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37" name="组合 41"/>
            <p:cNvGrpSpPr/>
            <p:nvPr/>
          </p:nvGrpSpPr>
          <p:grpSpPr>
            <a:xfrm>
              <a:off x="3576793" y="4050464"/>
              <a:ext cx="6899790" cy="368392"/>
              <a:chOff x="3576793" y="4050464"/>
              <a:chExt cx="6899790" cy="368392"/>
            </a:xfrm>
          </p:grpSpPr>
          <p:sp>
            <p:nvSpPr>
              <p:cNvPr id="38"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16</a:t>
                </a:r>
                <a:endParaRPr lang="zh-CN" altLang="en-US" dirty="0"/>
              </a:p>
            </p:txBody>
          </p:sp>
          <p:sp>
            <p:nvSpPr>
              <p:cNvPr id="39" name="文本框 4"/>
              <p:cNvSpPr txBox="1"/>
              <p:nvPr/>
            </p:nvSpPr>
            <p:spPr>
              <a:xfrm>
                <a:off x="4696893" y="4050464"/>
                <a:ext cx="5779690" cy="36839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2" action="ppaction://hlinksldjump"/>
                  </a:rPr>
                  <a:t>静电场中的功能关系及图像问题</a:t>
                </a:r>
                <a:endParaRPr lang="zh-CN" altLang="en-US" dirty="0"/>
              </a:p>
            </p:txBody>
          </p:sp>
        </p:grpSp>
      </p:grpSp>
      <p:sp>
        <p:nvSpPr>
          <p:cNvPr id="40" name="文本框 12"/>
          <p:cNvSpPr txBox="1"/>
          <p:nvPr/>
        </p:nvSpPr>
        <p:spPr>
          <a:xfrm>
            <a:off x="7038692" y="943422"/>
            <a:ext cx="4903318" cy="1754122"/>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3" action="ppaction://hlinksldjump"/>
              </a:rPr>
              <a:t>第</a:t>
            </a:r>
            <a:r>
              <a:rPr lang="en-US" altLang="zh-CN" dirty="0" smtClean="0">
                <a:latin typeface="微软雅黑" panose="020B0503020204020204" pitchFamily="34" charset="-122"/>
                <a:ea typeface="微软雅黑" panose="020B0503020204020204" pitchFamily="34" charset="-122"/>
                <a:hlinkClick r:id="rId13" action="ppaction://hlinksldjump"/>
              </a:rPr>
              <a:t>3</a:t>
            </a:r>
            <a:r>
              <a:rPr lang="zh-CN" altLang="en-US" dirty="0" smtClean="0">
                <a:latin typeface="微软雅黑" panose="020B0503020204020204" pitchFamily="34" charset="-122"/>
                <a:ea typeface="微软雅黑" panose="020B0503020204020204" pitchFamily="34" charset="-122"/>
                <a:hlinkClick r:id="rId13" action="ppaction://hlinksldjump"/>
              </a:rPr>
              <a:t>节  </a:t>
            </a:r>
            <a:r>
              <a:rPr lang="zh-CN" altLang="en-US" dirty="0" smtClean="0">
                <a:latin typeface="微软雅黑" panose="020B0503020204020204" pitchFamily="34" charset="-122"/>
                <a:ea typeface="微软雅黑" panose="020B0503020204020204" pitchFamily="34" charset="-122"/>
                <a:hlinkClick r:id="rId13" action="ppaction://hlinksldjump"/>
              </a:rPr>
              <a:t>电容器 带电粒子在电场中的运动</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14" action="ppaction://hlinksldjump"/>
              </a:rPr>
              <a:t>考点</a:t>
            </a:r>
            <a:r>
              <a:rPr lang="en-US" altLang="zh-CN" dirty="0" smtClean="0">
                <a:latin typeface="楷体" panose="02010609060101010101" pitchFamily="49" charset="-122"/>
                <a:ea typeface="楷体" panose="02010609060101010101" pitchFamily="49" charset="-122"/>
                <a:hlinkClick r:id="rId14" action="ppaction://hlinksldjump"/>
              </a:rPr>
              <a:t>1 </a:t>
            </a:r>
            <a:r>
              <a:rPr lang="zh-CN" altLang="en-US" dirty="0" smtClean="0">
                <a:latin typeface="楷体" panose="02010609060101010101" pitchFamily="49" charset="-122"/>
                <a:ea typeface="楷体" panose="02010609060101010101" pitchFamily="49" charset="-122"/>
                <a:hlinkClick r:id="rId14" action="ppaction://hlinksldjump"/>
              </a:rPr>
              <a:t>电容器 平行板电容器的动态分析</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15" action="ppaction://hlinksldjump"/>
              </a:rPr>
              <a:t>考点</a:t>
            </a:r>
            <a:r>
              <a:rPr lang="en-US" altLang="zh-CN" dirty="0">
                <a:latin typeface="楷体" panose="02010609060101010101" pitchFamily="49" charset="-122"/>
                <a:ea typeface="楷体" panose="02010609060101010101" pitchFamily="49" charset="-122"/>
                <a:hlinkClick r:id="rId15" action="ppaction://hlinksldjump"/>
              </a:rPr>
              <a:t>2 </a:t>
            </a:r>
            <a:r>
              <a:rPr lang="zh-CN" altLang="en-US" dirty="0" smtClean="0">
                <a:latin typeface="楷体" panose="02010609060101010101" pitchFamily="49" charset="-122"/>
                <a:ea typeface="楷体" panose="02010609060101010101" pitchFamily="49" charset="-122"/>
                <a:hlinkClick r:id="rId15" action="ppaction://hlinksldjump"/>
              </a:rPr>
              <a:t>带电粒子在电场中的直线运动</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16" action="ppaction://hlinksldjump"/>
              </a:rPr>
              <a:t>考点</a:t>
            </a:r>
            <a:r>
              <a:rPr lang="en-US" altLang="zh-CN" dirty="0" smtClean="0">
                <a:latin typeface="楷体" panose="02010609060101010101" pitchFamily="49" charset="-122"/>
                <a:ea typeface="楷体" panose="02010609060101010101" pitchFamily="49" charset="-122"/>
                <a:hlinkClick r:id="rId16" action="ppaction://hlinksldjump"/>
              </a:rPr>
              <a:t>3 </a:t>
            </a:r>
            <a:r>
              <a:rPr lang="zh-CN" altLang="en-US" dirty="0" smtClean="0">
                <a:latin typeface="楷体" panose="02010609060101010101" pitchFamily="49" charset="-122"/>
                <a:ea typeface="楷体" panose="02010609060101010101" pitchFamily="49" charset="-122"/>
                <a:hlinkClick r:id="rId16" action="ppaction://hlinksldjump"/>
              </a:rPr>
              <a:t>带电粒子</a:t>
            </a:r>
            <a:r>
              <a:rPr lang="zh-CN" altLang="en-US" dirty="0" smtClean="0">
                <a:latin typeface="楷体" panose="02010609060101010101" pitchFamily="49" charset="-122"/>
                <a:ea typeface="楷体" panose="02010609060101010101" pitchFamily="49" charset="-122"/>
                <a:hlinkClick r:id="rId16" action="ppaction://hlinksldjump"/>
              </a:rPr>
              <a:t>在电场中</a:t>
            </a:r>
            <a:r>
              <a:rPr lang="zh-CN" altLang="en-US" dirty="0" smtClean="0">
                <a:latin typeface="楷体" panose="02010609060101010101" pitchFamily="49" charset="-122"/>
                <a:ea typeface="楷体" panose="02010609060101010101" pitchFamily="49" charset="-122"/>
                <a:hlinkClick r:id="rId16" action="ppaction://hlinksldjump"/>
              </a:rPr>
              <a:t>的曲线运动</a:t>
            </a:r>
            <a:endParaRPr lang="en-US" altLang="zh-CN" dirty="0">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5" cstate="print"/>
          <a:stretch>
            <a:fillRect/>
          </a:stretch>
        </p:blipFill>
        <p:spPr>
          <a:xfrm>
            <a:off x="6857357" y="1142465"/>
            <a:ext cx="170796" cy="167112"/>
          </a:xfrm>
          <a:prstGeom prst="rect">
            <a:avLst/>
          </a:prstGeom>
        </p:spPr>
      </p:pic>
      <p:grpSp>
        <p:nvGrpSpPr>
          <p:cNvPr id="56" name="组合 55"/>
          <p:cNvGrpSpPr/>
          <p:nvPr/>
        </p:nvGrpSpPr>
        <p:grpSpPr>
          <a:xfrm>
            <a:off x="6882466" y="2777327"/>
            <a:ext cx="4916668" cy="369332"/>
            <a:chOff x="6882466" y="2777327"/>
            <a:chExt cx="4916668" cy="369332"/>
          </a:xfrm>
        </p:grpSpPr>
        <p:sp>
          <p:nvSpPr>
            <p:cNvPr id="49" name="矩形: 圆角 3"/>
            <p:cNvSpPr/>
            <p:nvPr/>
          </p:nvSpPr>
          <p:spPr>
            <a:xfrm>
              <a:off x="6933185" y="2808529"/>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50" name="组合 41"/>
            <p:cNvGrpSpPr/>
            <p:nvPr/>
          </p:nvGrpSpPr>
          <p:grpSpPr>
            <a:xfrm>
              <a:off x="6882466" y="2777327"/>
              <a:ext cx="4916668" cy="369332"/>
              <a:chOff x="3576793" y="4050464"/>
              <a:chExt cx="4916668" cy="369332"/>
            </a:xfrm>
          </p:grpSpPr>
          <p:sp>
            <p:nvSpPr>
              <p:cNvPr id="51"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17</a:t>
                </a:r>
                <a:endParaRPr lang="zh-CN" altLang="en-US" dirty="0"/>
              </a:p>
            </p:txBody>
          </p:sp>
          <p:sp>
            <p:nvSpPr>
              <p:cNvPr id="52" name="文本框 4"/>
              <p:cNvSpPr txBox="1"/>
              <p:nvPr/>
            </p:nvSpPr>
            <p:spPr>
              <a:xfrm>
                <a:off x="4696893" y="4050464"/>
                <a:ext cx="3796568"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7" action="ppaction://hlinksldjump"/>
                  </a:rPr>
                  <a:t>带电粒子在电场中的力电综合问题</a:t>
                </a:r>
                <a:endParaRPr lang="zh-CN" altLang="en-US" dirty="0"/>
              </a:p>
            </p:txBody>
          </p:sp>
        </p:grpSp>
      </p:grpSp>
      <p:grpSp>
        <p:nvGrpSpPr>
          <p:cNvPr id="57" name="组合 56"/>
          <p:cNvGrpSpPr/>
          <p:nvPr/>
        </p:nvGrpSpPr>
        <p:grpSpPr>
          <a:xfrm>
            <a:off x="6882466" y="3368998"/>
            <a:ext cx="4916668" cy="369332"/>
            <a:chOff x="6882466" y="2777327"/>
            <a:chExt cx="4916668" cy="369332"/>
          </a:xfrm>
        </p:grpSpPr>
        <p:sp>
          <p:nvSpPr>
            <p:cNvPr id="58" name="矩形: 圆角 3"/>
            <p:cNvSpPr/>
            <p:nvPr/>
          </p:nvSpPr>
          <p:spPr>
            <a:xfrm>
              <a:off x="6933185" y="2808529"/>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59" name="组合 41"/>
            <p:cNvGrpSpPr/>
            <p:nvPr/>
          </p:nvGrpSpPr>
          <p:grpSpPr>
            <a:xfrm>
              <a:off x="6882466" y="2777327"/>
              <a:ext cx="4916668" cy="369332"/>
              <a:chOff x="3576793" y="4050464"/>
              <a:chExt cx="4916668" cy="369332"/>
            </a:xfrm>
          </p:grpSpPr>
          <p:sp>
            <p:nvSpPr>
              <p:cNvPr id="60"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18</a:t>
                </a:r>
                <a:endParaRPr lang="zh-CN" altLang="en-US" dirty="0"/>
              </a:p>
            </p:txBody>
          </p:sp>
          <p:sp>
            <p:nvSpPr>
              <p:cNvPr id="61" name="文本框 4"/>
              <p:cNvSpPr txBox="1"/>
              <p:nvPr/>
            </p:nvSpPr>
            <p:spPr>
              <a:xfrm>
                <a:off x="4696893" y="4050464"/>
                <a:ext cx="3796568"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8" action="ppaction://hlinksldjump"/>
                  </a:rPr>
                  <a:t>带电粒子在交变电场中的运动</a:t>
                </a:r>
                <a:endParaRPr lang="zh-CN" altLang="en-US" dirty="0"/>
              </a:p>
            </p:txBody>
          </p:sp>
        </p:grpSp>
      </p:grpSp>
      <p:sp>
        <p:nvSpPr>
          <p:cNvPr id="64" name="文本框 17"/>
          <p:cNvSpPr txBox="1"/>
          <p:nvPr/>
        </p:nvSpPr>
        <p:spPr>
          <a:xfrm>
            <a:off x="7100078" y="3848897"/>
            <a:ext cx="4056114" cy="458704"/>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9" action="ppaction://hlinksldjump"/>
              </a:rPr>
              <a:t>实验</a:t>
            </a:r>
            <a:r>
              <a:rPr lang="en-US" altLang="zh-CN" dirty="0" smtClean="0">
                <a:latin typeface="微软雅黑" panose="020B0503020204020204" pitchFamily="34" charset="-122"/>
                <a:ea typeface="微软雅黑" panose="020B0503020204020204" pitchFamily="34" charset="-122"/>
                <a:hlinkClick r:id="rId19" action="ppaction://hlinksldjump"/>
              </a:rPr>
              <a:t>10  </a:t>
            </a:r>
            <a:r>
              <a:rPr lang="zh-CN" altLang="en-US" dirty="0" smtClean="0">
                <a:latin typeface="微软雅黑" panose="020B0503020204020204" pitchFamily="34" charset="-122"/>
                <a:ea typeface="微软雅黑" panose="020B0503020204020204" pitchFamily="34" charset="-122"/>
                <a:hlinkClick r:id="rId19" action="ppaction://hlinksldjump"/>
              </a:rPr>
              <a:t>观察电容器的充、放电现象</a:t>
            </a:r>
            <a:endParaRPr lang="zh-CN" altLang="en-US" dirty="0">
              <a:latin typeface="微软雅黑" panose="020B0503020204020204" pitchFamily="34" charset="-122"/>
              <a:ea typeface="微软雅黑" panose="020B0503020204020204" pitchFamily="34" charset="-122"/>
            </a:endParaRPr>
          </a:p>
        </p:txBody>
      </p:sp>
      <p:pic>
        <p:nvPicPr>
          <p:cNvPr id="65" name="图片 64"/>
          <p:cNvPicPr>
            <a:picLocks noChangeAspect="1"/>
          </p:cNvPicPr>
          <p:nvPr/>
        </p:nvPicPr>
        <p:blipFill>
          <a:blip r:embed="rId5" cstate="print"/>
          <a:stretch>
            <a:fillRect/>
          </a:stretch>
        </p:blipFill>
        <p:spPr>
          <a:xfrm>
            <a:off x="6869027" y="4053249"/>
            <a:ext cx="170796" cy="16711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8389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　求解电场强度的几种特殊方法</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一、矢量叠加法</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1.叠加原则:</a:t>
            </a:r>
            <a:r>
              <a:rPr lang="zh-CN" altLang="en-US" sz="2410" kern="0" dirty="0" smtClean="0">
                <a:solidFill>
                  <a:srgbClr val="000000"/>
                </a:solidFill>
                <a:latin typeface="Times New Roman" panose="02020603050405020304" pitchFamily="65" charset="-122"/>
                <a:ea typeface="华文细黑" panose="02010600040101010101" pitchFamily="65" charset="-122"/>
              </a:rPr>
              <a:t>矢量叠加遵循</a:t>
            </a:r>
            <a:r>
              <a:rPr lang="zh-CN" altLang="en-US" sz="2410" u="sng" kern="0" dirty="0" smtClean="0">
                <a:solidFill>
                  <a:srgbClr val="000000"/>
                </a:solidFill>
                <a:latin typeface="Times New Roman" panose="02020603050405020304" pitchFamily="65" charset="-122"/>
                <a:ea typeface="华文细黑" panose="02010600040101010101" pitchFamily="65" charset="-122"/>
              </a:rPr>
              <a:t>平行四边形定则</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2.叠加法分析电场强度的一般</a:t>
            </a:r>
            <a:r>
              <a:rPr lang="zh-CN" altLang="en-US" sz="2410" b="1" kern="0" dirty="0" smtClean="0">
                <a:solidFill>
                  <a:srgbClr val="000000"/>
                </a:solidFill>
                <a:latin typeface="Times New Roman" panose="02020603050405020304" pitchFamily="65" charset="-122"/>
                <a:ea typeface="华文细黑" panose="02010600040101010101" pitchFamily="65" charset="-122"/>
              </a:rPr>
              <a:t>步骤</a:t>
            </a:r>
            <a:r>
              <a:rPr lang="zh-CN" altLang="en-US" b="1" dirty="0" smtClean="0"/>
              <a:t> </a:t>
            </a:r>
            <a:endParaRPr lang="zh-CN" altLang="en-US" dirty="0"/>
          </a:p>
        </p:txBody>
      </p:sp>
      <p:pic>
        <p:nvPicPr>
          <p:cNvPr id="3" name="图片 3" descr="textimage12.jpeg"/>
          <p:cNvPicPr>
            <a:picLocks noChangeAspect="1"/>
          </p:cNvPicPr>
          <p:nvPr/>
        </p:nvPicPr>
        <p:blipFill>
          <a:blip r:embed="rId1"/>
          <a:stretch>
            <a:fillRect/>
          </a:stretch>
        </p:blipFill>
        <p:spPr>
          <a:xfrm>
            <a:off x="3369450" y="2991641"/>
            <a:ext cx="5768555" cy="324122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409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点为等边三角形</a:t>
            </a:r>
            <a:r>
              <a:rPr lang="zh-CN" altLang="en-US" sz="2410" i="1" kern="0" dirty="0" smtClean="0">
                <a:solidFill>
                  <a:srgbClr val="000000"/>
                </a:solidFill>
                <a:latin typeface="Times New Roman" panose="02020603050405020304" pitchFamily="65" charset="-122"/>
                <a:ea typeface="华文细黑" panose="02010600040101010101" pitchFamily="65" charset="-122"/>
              </a:rPr>
              <a:t>ABC</a:t>
            </a:r>
            <a:r>
              <a:rPr lang="zh-CN" altLang="en-US" sz="2410" kern="0" dirty="0" smtClean="0">
                <a:solidFill>
                  <a:srgbClr val="000000"/>
                </a:solidFill>
                <a:latin typeface="Times New Roman" panose="02020603050405020304" pitchFamily="65" charset="-122"/>
                <a:ea typeface="华文细黑" panose="02010600040101010101" pitchFamily="65" charset="-122"/>
              </a:rPr>
              <a:t>的中心。当在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两点放置电荷量均为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同种点电荷时,</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点处的电场强度大小为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。当在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两点放置电荷量均为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的同种点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电荷时,</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点处的电场强度大小为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。若</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与</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相等,则</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与</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的比值为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7205" kern="0" spc="854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66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A.3　　    B.2</a:t>
            </a:r>
            <a:r>
              <a:rPr lang="zh-CN" altLang="en-US" sz="1620" kern="0" spc="115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C.</a:t>
            </a:r>
            <a:r>
              <a:rPr lang="zh-CN" altLang="en-US" sz="3285" kern="0" spc="-13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D.</a:t>
            </a:r>
            <a:r>
              <a:rPr lang="zh-CN" altLang="en-US" sz="1620" kern="0" spc="115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3.jpeg"/>
          <p:cNvPicPr>
            <a:picLocks noChangeAspect="1"/>
          </p:cNvPicPr>
          <p:nvPr/>
        </p:nvPicPr>
        <p:blipFill>
          <a:blip r:embed="rId1"/>
          <a:stretch>
            <a:fillRect/>
          </a:stretch>
        </p:blipFill>
        <p:spPr>
          <a:xfrm>
            <a:off x="4798210" y="2348699"/>
            <a:ext cx="2000250" cy="1857375"/>
          </a:xfrm>
          <a:prstGeom prst="rect">
            <a:avLst/>
          </a:prstGeom>
        </p:spPr>
      </p:pic>
      <p:graphicFrame>
        <p:nvGraphicFramePr>
          <p:cNvPr id="5" name="对象 4"/>
          <p:cNvGraphicFramePr>
            <a:graphicFrameLocks noChangeAspect="1"/>
          </p:cNvGraphicFramePr>
          <p:nvPr/>
        </p:nvGraphicFramePr>
        <p:xfrm>
          <a:off x="2270083" y="4484949"/>
          <a:ext cx="352424" cy="352424"/>
        </p:xfrm>
        <a:graphic>
          <a:graphicData uri="http://schemas.openxmlformats.org/presentationml/2006/ole">
            <mc:AlternateContent xmlns:mc="http://schemas.openxmlformats.org/markup-compatibility/2006">
              <mc:Choice xmlns:v="urn:schemas-microsoft-com:vml" Requires="v">
                <p:oleObj spid="_x0000_s8193" name="Equation" r:id="rId2" imgW="9448800" imgH="9448800" progId="">
                  <p:embed/>
                </p:oleObj>
              </mc:Choice>
              <mc:Fallback>
                <p:oleObj name="Equation" r:id="rId2" imgW="9448800" imgH="9448800" progId="">
                  <p:embed/>
                  <p:pic>
                    <p:nvPicPr>
                      <p:cNvPr id="0" name="图片 8192"/>
                      <p:cNvPicPr>
                        <a:picLocks noChangeAspect="1"/>
                      </p:cNvPicPr>
                      <p:nvPr/>
                    </p:nvPicPr>
                    <p:blipFill>
                      <a:blip r:embed="rId3"/>
                      <a:stretch>
                        <a:fillRect/>
                      </a:stretch>
                    </p:blipFill>
                    <p:spPr>
                      <a:xfrm>
                        <a:off x="2270083" y="4484949"/>
                        <a:ext cx="352424" cy="3524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821107" y="4305164"/>
          <a:ext cx="400049" cy="714375"/>
        </p:xfrm>
        <a:graphic>
          <a:graphicData uri="http://schemas.openxmlformats.org/presentationml/2006/ole">
            <mc:AlternateContent xmlns:mc="http://schemas.openxmlformats.org/markup-compatibility/2006">
              <mc:Choice xmlns:v="urn:schemas-microsoft-com:vml" Requires="v">
                <p:oleObj spid="_x0000_s8194" name="Equation" r:id="rId4" imgW="10668000" imgH="18897600" progId="">
                  <p:embed/>
                </p:oleObj>
              </mc:Choice>
              <mc:Fallback>
                <p:oleObj name="Equation" r:id="rId4" imgW="10668000" imgH="18897600" progId="">
                  <p:embed/>
                  <p:pic>
                    <p:nvPicPr>
                      <p:cNvPr id="0" name="图片 8193"/>
                      <p:cNvPicPr>
                        <a:picLocks noChangeAspect="1"/>
                      </p:cNvPicPr>
                      <p:nvPr/>
                    </p:nvPicPr>
                    <p:blipFill>
                      <a:blip r:embed="rId5"/>
                      <a:stretch>
                        <a:fillRect/>
                      </a:stretch>
                    </p:blipFill>
                    <p:spPr>
                      <a:xfrm>
                        <a:off x="3821107" y="4305164"/>
                        <a:ext cx="400049" cy="7143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436641" y="4484949"/>
          <a:ext cx="352424" cy="352424"/>
        </p:xfrm>
        <a:graphic>
          <a:graphicData uri="http://schemas.openxmlformats.org/presentationml/2006/ole">
            <mc:AlternateContent xmlns:mc="http://schemas.openxmlformats.org/markup-compatibility/2006">
              <mc:Choice xmlns:v="urn:schemas-microsoft-com:vml" Requires="v">
                <p:oleObj spid="_x0000_s8195" name="Equation" r:id="rId6" imgW="9448800" imgH="9448800" progId="">
                  <p:embed/>
                </p:oleObj>
              </mc:Choice>
              <mc:Fallback>
                <p:oleObj name="Equation" r:id="rId6" imgW="9448800" imgH="9448800" progId="">
                  <p:embed/>
                  <p:pic>
                    <p:nvPicPr>
                      <p:cNvPr id="0" name="图片 8194"/>
                      <p:cNvPicPr>
                        <a:picLocks noChangeAspect="1"/>
                      </p:cNvPicPr>
                      <p:nvPr/>
                    </p:nvPicPr>
                    <p:blipFill>
                      <a:blip r:embed="rId7"/>
                      <a:stretch>
                        <a:fillRect/>
                      </a:stretch>
                    </p:blipFill>
                    <p:spPr>
                      <a:xfrm>
                        <a:off x="5436641" y="4484949"/>
                        <a:ext cx="352424" cy="352424"/>
                      </a:xfrm>
                      <a:prstGeom prst="rect">
                        <a:avLst/>
                      </a:prstGeom>
                      <a:noFill/>
                      <a:ln w="9525">
                        <a:noFill/>
                      </a:ln>
                    </p:spPr>
                  </p:pic>
                </p:oleObj>
              </mc:Fallback>
            </mc:AlternateContent>
          </a:graphicData>
        </a:graphic>
      </p:graphicFrame>
      <p:sp>
        <p:nvSpPr>
          <p:cNvPr id="8" name="文本框 8"/>
          <p:cNvSpPr txBox="1"/>
          <p:nvPr/>
        </p:nvSpPr>
        <p:spPr>
          <a:xfrm>
            <a:off x="9941746" y="18486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2749"/>
            <a:ext cx="11831400" cy="330468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DE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设等边三角形边长为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,放置电荷量为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的点电荷,</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处点电荷在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点产生的电场</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强度大小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3090" kern="0" spc="-83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,由矢量叠加原理可知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点的电场强度大小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655" kern="0" spc="111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3090" kern="0" spc="-83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;放置电荷量为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点电荷,</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处点电荷在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点产生的电场强度大小为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5115" kern="0" spc="23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2695" kern="0" spc="-14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,由矢量叠加原理可</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69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点的电场强度大小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3010" kern="0" spc="-4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,即</a:t>
            </a:r>
            <a:r>
              <a:rPr lang="zh-CN" altLang="en-US" sz="1615" kern="0" spc="115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3010" kern="0" spc="-7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3010" kern="0" spc="-4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3315" kern="0" spc="-76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75" kern="0" spc="-12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2186130" y="1182420"/>
          <a:ext cx="285750" cy="657225"/>
        </p:xfrm>
        <a:graphic>
          <a:graphicData uri="http://schemas.openxmlformats.org/presentationml/2006/ole">
            <mc:AlternateContent xmlns:mc="http://schemas.openxmlformats.org/markup-compatibility/2006">
              <mc:Choice xmlns:v="urn:schemas-microsoft-com:vml" Requires="v">
                <p:oleObj spid="_x0000_s9217" name="Equation" r:id="rId1" imgW="7620000" imgH="17373600" progId="">
                  <p:embed/>
                </p:oleObj>
              </mc:Choice>
              <mc:Fallback>
                <p:oleObj name="Equation" r:id="rId1" imgW="7620000" imgH="17373600" progId="">
                  <p:embed/>
                  <p:pic>
                    <p:nvPicPr>
                      <p:cNvPr id="0" name="图片 9216"/>
                      <p:cNvPicPr>
                        <a:picLocks noChangeAspect="1"/>
                      </p:cNvPicPr>
                      <p:nvPr/>
                    </p:nvPicPr>
                    <p:blipFill>
                      <a:blip r:embed="rId2"/>
                      <a:stretch>
                        <a:fillRect/>
                      </a:stretch>
                    </p:blipFill>
                    <p:spPr>
                      <a:xfrm>
                        <a:off x="2186130" y="1182420"/>
                        <a:ext cx="28575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390470" y="1306282"/>
          <a:ext cx="352424" cy="352424"/>
        </p:xfrm>
        <a:graphic>
          <a:graphicData uri="http://schemas.openxmlformats.org/presentationml/2006/ole">
            <mc:AlternateContent xmlns:mc="http://schemas.openxmlformats.org/markup-compatibility/2006">
              <mc:Choice xmlns:v="urn:schemas-microsoft-com:vml" Requires="v">
                <p:oleObj spid="_x0000_s9218" name="Equation" r:id="rId3" imgW="9448800" imgH="9448800" progId="">
                  <p:embed/>
                </p:oleObj>
              </mc:Choice>
              <mc:Fallback>
                <p:oleObj name="Equation" r:id="rId3" imgW="9448800" imgH="9448800" progId="">
                  <p:embed/>
                  <p:pic>
                    <p:nvPicPr>
                      <p:cNvPr id="0" name="图片 9217"/>
                      <p:cNvPicPr>
                        <a:picLocks noChangeAspect="1"/>
                      </p:cNvPicPr>
                      <p:nvPr/>
                    </p:nvPicPr>
                    <p:blipFill>
                      <a:blip r:embed="rId4"/>
                      <a:stretch>
                        <a:fillRect/>
                      </a:stretch>
                    </p:blipFill>
                    <p:spPr>
                      <a:xfrm>
                        <a:off x="8390470" y="1306282"/>
                        <a:ext cx="352424" cy="3524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877535" y="1182420"/>
          <a:ext cx="285750" cy="657224"/>
        </p:xfrm>
        <a:graphic>
          <a:graphicData uri="http://schemas.openxmlformats.org/presentationml/2006/ole">
            <mc:AlternateContent xmlns:mc="http://schemas.openxmlformats.org/markup-compatibility/2006">
              <mc:Choice xmlns:v="urn:schemas-microsoft-com:vml" Requires="v">
                <p:oleObj spid="_x0000_s9219" name="Equation" r:id="rId5" imgW="7620000" imgH="17373600" progId="">
                  <p:embed/>
                </p:oleObj>
              </mc:Choice>
              <mc:Fallback>
                <p:oleObj name="Equation" r:id="rId5" imgW="7620000" imgH="17373600" progId="">
                  <p:embed/>
                  <p:pic>
                    <p:nvPicPr>
                      <p:cNvPr id="0" name="图片 9218"/>
                      <p:cNvPicPr>
                        <a:picLocks noChangeAspect="1"/>
                      </p:cNvPicPr>
                      <p:nvPr/>
                    </p:nvPicPr>
                    <p:blipFill>
                      <a:blip r:embed="rId6"/>
                      <a:stretch>
                        <a:fillRect/>
                      </a:stretch>
                    </p:blipFill>
                    <p:spPr>
                      <a:xfrm>
                        <a:off x="8877535" y="1182420"/>
                        <a:ext cx="285750"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323212" y="1920071"/>
          <a:ext cx="807473" cy="1068474"/>
        </p:xfrm>
        <a:graphic>
          <a:graphicData uri="http://schemas.openxmlformats.org/presentationml/2006/ole">
            <mc:AlternateContent xmlns:mc="http://schemas.openxmlformats.org/markup-compatibility/2006">
              <mc:Choice xmlns:v="urn:schemas-microsoft-com:vml" Requires="v">
                <p:oleObj spid="_x0000_s9220" name="Equation" r:id="rId7" imgW="24993600" imgH="32918400" progId="">
                  <p:embed/>
                </p:oleObj>
              </mc:Choice>
              <mc:Fallback>
                <p:oleObj name="Equation" r:id="rId7" imgW="24993600" imgH="32918400" progId="">
                  <p:embed/>
                  <p:pic>
                    <p:nvPicPr>
                      <p:cNvPr id="0" name="图片 9219"/>
                      <p:cNvPicPr>
                        <a:picLocks noChangeAspect="1"/>
                      </p:cNvPicPr>
                      <p:nvPr/>
                    </p:nvPicPr>
                    <p:blipFill>
                      <a:blip r:embed="rId8"/>
                      <a:stretch>
                        <a:fillRect/>
                      </a:stretch>
                    </p:blipFill>
                    <p:spPr>
                      <a:xfrm>
                        <a:off x="7323212" y="1920071"/>
                        <a:ext cx="807473" cy="106847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726401" y="2220045"/>
          <a:ext cx="323850" cy="657225"/>
        </p:xfrm>
        <a:graphic>
          <a:graphicData uri="http://schemas.openxmlformats.org/presentationml/2006/ole">
            <mc:AlternateContent xmlns:mc="http://schemas.openxmlformats.org/markup-compatibility/2006">
              <mc:Choice xmlns:v="urn:schemas-microsoft-com:vml" Requires="v">
                <p:oleObj spid="_x0000_s9221" name="Equation" r:id="rId9" imgW="8534400" imgH="17373600" progId="">
                  <p:embed/>
                </p:oleObj>
              </mc:Choice>
              <mc:Fallback>
                <p:oleObj name="Equation" r:id="rId9" imgW="8534400" imgH="17373600" progId="">
                  <p:embed/>
                  <p:pic>
                    <p:nvPicPr>
                      <p:cNvPr id="0" name="图片 9220"/>
                      <p:cNvPicPr>
                        <a:picLocks noChangeAspect="1"/>
                      </p:cNvPicPr>
                      <p:nvPr/>
                    </p:nvPicPr>
                    <p:blipFill>
                      <a:blip r:embed="rId10"/>
                      <a:stretch>
                        <a:fillRect/>
                      </a:stretch>
                    </p:blipFill>
                    <p:spPr>
                      <a:xfrm>
                        <a:off x="8726401" y="2220045"/>
                        <a:ext cx="323850"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166613" y="3187921"/>
          <a:ext cx="323850" cy="657225"/>
        </p:xfrm>
        <a:graphic>
          <a:graphicData uri="http://schemas.openxmlformats.org/presentationml/2006/ole">
            <mc:AlternateContent xmlns:mc="http://schemas.openxmlformats.org/markup-compatibility/2006">
              <mc:Choice xmlns:v="urn:schemas-microsoft-com:vml" Requires="v">
                <p:oleObj spid="_x0000_s9222" name="Equation" r:id="rId11" imgW="8534400" imgH="17373600" progId="">
                  <p:embed/>
                </p:oleObj>
              </mc:Choice>
              <mc:Fallback>
                <p:oleObj name="Equation" r:id="rId11" imgW="8534400" imgH="17373600" progId="">
                  <p:embed/>
                  <p:pic>
                    <p:nvPicPr>
                      <p:cNvPr id="0" name="图片 9221"/>
                      <p:cNvPicPr>
                        <a:picLocks noChangeAspect="1"/>
                      </p:cNvPicPr>
                      <p:nvPr/>
                    </p:nvPicPr>
                    <p:blipFill>
                      <a:blip r:embed="rId12"/>
                      <a:stretch>
                        <a:fillRect/>
                      </a:stretch>
                    </p:blipFill>
                    <p:spPr>
                      <a:xfrm>
                        <a:off x="4166613" y="3187921"/>
                        <a:ext cx="323850"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872963" y="3311784"/>
          <a:ext cx="352424" cy="352424"/>
        </p:xfrm>
        <a:graphic>
          <a:graphicData uri="http://schemas.openxmlformats.org/presentationml/2006/ole">
            <mc:AlternateContent xmlns:mc="http://schemas.openxmlformats.org/markup-compatibility/2006">
              <mc:Choice xmlns:v="urn:schemas-microsoft-com:vml" Requires="v">
                <p:oleObj spid="_x0000_s9223" name="Equation" r:id="rId13" imgW="9448800" imgH="9448800" progId="">
                  <p:embed/>
                </p:oleObj>
              </mc:Choice>
              <mc:Fallback>
                <p:oleObj name="Equation" r:id="rId13" imgW="9448800" imgH="9448800" progId="">
                  <p:embed/>
                  <p:pic>
                    <p:nvPicPr>
                      <p:cNvPr id="0" name="图片 9222"/>
                      <p:cNvPicPr>
                        <a:picLocks noChangeAspect="1"/>
                      </p:cNvPicPr>
                      <p:nvPr/>
                    </p:nvPicPr>
                    <p:blipFill>
                      <a:blip r:embed="rId14"/>
                      <a:stretch>
                        <a:fillRect/>
                      </a:stretch>
                    </p:blipFill>
                    <p:spPr>
                      <a:xfrm>
                        <a:off x="4872963" y="3311784"/>
                        <a:ext cx="352424" cy="3524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5360028" y="3187921"/>
          <a:ext cx="285750" cy="657224"/>
        </p:xfrm>
        <a:graphic>
          <a:graphicData uri="http://schemas.openxmlformats.org/presentationml/2006/ole">
            <mc:AlternateContent xmlns:mc="http://schemas.openxmlformats.org/markup-compatibility/2006">
              <mc:Choice xmlns:v="urn:schemas-microsoft-com:vml" Requires="v">
                <p:oleObj spid="_x0000_s9224" name="Equation" r:id="rId15" imgW="7620000" imgH="17373600" progId="">
                  <p:embed/>
                </p:oleObj>
              </mc:Choice>
              <mc:Fallback>
                <p:oleObj name="Equation" r:id="rId15" imgW="7620000" imgH="17373600" progId="">
                  <p:embed/>
                  <p:pic>
                    <p:nvPicPr>
                      <p:cNvPr id="0" name="图片 9223"/>
                      <p:cNvPicPr>
                        <a:picLocks noChangeAspect="1"/>
                      </p:cNvPicPr>
                      <p:nvPr/>
                    </p:nvPicPr>
                    <p:blipFill>
                      <a:blip r:embed="rId16"/>
                      <a:stretch>
                        <a:fillRect/>
                      </a:stretch>
                    </p:blipFill>
                    <p:spPr>
                      <a:xfrm>
                        <a:off x="5360028" y="3187921"/>
                        <a:ext cx="285750" cy="6572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6105991" y="3187921"/>
          <a:ext cx="323850" cy="657225"/>
        </p:xfrm>
        <a:graphic>
          <a:graphicData uri="http://schemas.openxmlformats.org/presentationml/2006/ole">
            <mc:AlternateContent xmlns:mc="http://schemas.openxmlformats.org/markup-compatibility/2006">
              <mc:Choice xmlns:v="urn:schemas-microsoft-com:vml" Requires="v">
                <p:oleObj spid="_x0000_s9225" name="Equation" r:id="rId17" imgW="8534400" imgH="17373600" progId="">
                  <p:embed/>
                </p:oleObj>
              </mc:Choice>
              <mc:Fallback>
                <p:oleObj name="Equation" r:id="rId17" imgW="8534400" imgH="17373600" progId="">
                  <p:embed/>
                  <p:pic>
                    <p:nvPicPr>
                      <p:cNvPr id="0" name="图片 9224"/>
                      <p:cNvPicPr>
                        <a:picLocks noChangeAspect="1"/>
                      </p:cNvPicPr>
                      <p:nvPr/>
                    </p:nvPicPr>
                    <p:blipFill>
                      <a:blip r:embed="rId18"/>
                      <a:stretch>
                        <a:fillRect/>
                      </a:stretch>
                    </p:blipFill>
                    <p:spPr>
                      <a:xfrm>
                        <a:off x="6105991" y="3187921"/>
                        <a:ext cx="323850"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7118341" y="3199195"/>
          <a:ext cx="323850" cy="723900"/>
        </p:xfrm>
        <a:graphic>
          <a:graphicData uri="http://schemas.openxmlformats.org/presentationml/2006/ole">
            <mc:AlternateContent xmlns:mc="http://schemas.openxmlformats.org/markup-compatibility/2006">
              <mc:Choice xmlns:v="urn:schemas-microsoft-com:vml" Requires="v">
                <p:oleObj spid="_x0000_s9226" name="Equation" r:id="rId19" imgW="8534400" imgH="19202400" progId="">
                  <p:embed/>
                </p:oleObj>
              </mc:Choice>
              <mc:Fallback>
                <p:oleObj name="Equation" r:id="rId19" imgW="8534400" imgH="19202400" progId="">
                  <p:embed/>
                  <p:pic>
                    <p:nvPicPr>
                      <p:cNvPr id="0" name="图片 9225"/>
                      <p:cNvPicPr>
                        <a:picLocks noChangeAspect="1"/>
                      </p:cNvPicPr>
                      <p:nvPr/>
                    </p:nvPicPr>
                    <p:blipFill>
                      <a:blip r:embed="rId20"/>
                      <a:stretch>
                        <a:fillRect/>
                      </a:stretch>
                    </p:blipFill>
                    <p:spPr>
                      <a:xfrm>
                        <a:off x="7118341" y="3199195"/>
                        <a:ext cx="323850" cy="723900"/>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7614765" y="3131999"/>
          <a:ext cx="400050" cy="714375"/>
        </p:xfrm>
        <a:graphic>
          <a:graphicData uri="http://schemas.openxmlformats.org/presentationml/2006/ole">
            <mc:AlternateContent xmlns:mc="http://schemas.openxmlformats.org/markup-compatibility/2006">
              <mc:Choice xmlns:v="urn:schemas-microsoft-com:vml" Requires="v">
                <p:oleObj spid="_x0000_s9227" name="Equation" r:id="rId21" imgW="10668000" imgH="18897600" progId="">
                  <p:embed/>
                </p:oleObj>
              </mc:Choice>
              <mc:Fallback>
                <p:oleObj name="Equation" r:id="rId21" imgW="10668000" imgH="18897600" progId="">
                  <p:embed/>
                  <p:pic>
                    <p:nvPicPr>
                      <p:cNvPr id="0" name="图片 9226"/>
                      <p:cNvPicPr>
                        <a:picLocks noChangeAspect="1"/>
                      </p:cNvPicPr>
                      <p:nvPr/>
                    </p:nvPicPr>
                    <p:blipFill>
                      <a:blip r:embed="rId22"/>
                      <a:stretch>
                        <a:fillRect/>
                      </a:stretch>
                    </p:blipFill>
                    <p:spPr>
                      <a:xfrm>
                        <a:off x="7614765" y="3131999"/>
                        <a:ext cx="400050"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50103"/>
          </a:xfrm>
          <a:prstGeom prst="rect">
            <a:avLst/>
          </a:prstGeom>
          <a:noFill/>
        </p:spPr>
        <p:txBody>
          <a:bodyPr wrap="square" lIns="0" tIns="0" rIns="0" bIns="0" rtlCol="0">
            <a:spAutoFit/>
          </a:bodyPr>
          <a:lstStyle/>
          <a:p>
            <a:pPr eaLnBrk="0" latinLnBrk="1" hangingPunct="0">
              <a:lnSpc>
                <a:spcPct val="150000"/>
              </a:lnSpc>
              <a:spcBef>
                <a:spcPts val="130"/>
              </a:spcBef>
            </a:pPr>
            <a:r>
              <a:rPr lang="zh-CN" altLang="en-US" sz="2410" b="1" kern="0" dirty="0" smtClean="0">
                <a:solidFill>
                  <a:srgbClr val="000000"/>
                </a:solidFill>
                <a:latin typeface="微软雅黑" panose="020B0503020204020204" pitchFamily="34" charset="-122"/>
                <a:ea typeface="微软雅黑" panose="020B0503020204020204" pitchFamily="34" charset="-122"/>
                <a:sym typeface="Times New Roman" panose="02020603050405020304"/>
              </a:rPr>
              <a:t>二、对称法</a:t>
            </a:r>
            <a:endParaRPr lang="zh-CN" altLang="en-US" sz="2800" b="1" dirty="0" smtClean="0">
              <a:latin typeface="微软雅黑" panose="020B0503020204020204" pitchFamily="34" charset="-122"/>
              <a:ea typeface="微软雅黑" panose="020B0503020204020204" pitchFamily="34" charset="-122"/>
              <a:sym typeface="Times New Roman" panose="02020603050405020304"/>
            </a:endParaRPr>
          </a:p>
          <a:p>
            <a:pPr eaLnBrk="0" latinLnBrk="1" hangingPunct="0">
              <a:lnSpc>
                <a:spcPct val="150000"/>
              </a:lnSpc>
              <a:spcBef>
                <a:spcPts val="145"/>
              </a:spcBef>
            </a:pP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利用</a:t>
            </a:r>
            <a:r>
              <a:rPr lang="zh-CN" altLang="en-US" sz="2410" u="sng"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空间上对称分布的电荷形成的电场具有对称性</a:t>
            </a: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的特点</a:t>
            </a:r>
            <a:r>
              <a:rPr lang="en-US" altLang="zh-CN"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a:t>
            </a: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使复杂电场的叠加计算问</a:t>
            </a:r>
            <a:br>
              <a:rPr lang="zh-CN" altLang="en-US" sz="2800" dirty="0" smtClean="0">
                <a:latin typeface="华文细黑" panose="02010600040101010101" pitchFamily="65" charset="-122"/>
                <a:ea typeface="华文细黑" panose="02010600040101010101" pitchFamily="65" charset="-122"/>
                <a:sym typeface="Times New Roman" panose="02020603050405020304"/>
              </a:rPr>
            </a:b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题简化。</a:t>
            </a:r>
            <a:endParaRPr lang="zh-CN" altLang="en-US" sz="2800" dirty="0" smtClean="0">
              <a:latin typeface="华文细黑" panose="02010600040101010101" pitchFamily="65" charset="-122"/>
              <a:ea typeface="华文细黑" panose="02010600040101010101" pitchFamily="65"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例如</a:t>
            </a:r>
            <a:r>
              <a:rPr lang="zh-CN" altLang="en-US" sz="2410" kern="0" dirty="0" smtClean="0">
                <a:solidFill>
                  <a:srgbClr val="000000"/>
                </a:solidFill>
                <a:latin typeface="华文细黑" panose="02010600040101010101" pitchFamily="65" charset="-122"/>
                <a:ea typeface="华文细黑" panose="02010600040101010101" pitchFamily="65" charset="-122"/>
              </a:rPr>
              <a:t>,图中均匀带电圆环中心处的场强为0</a:t>
            </a:r>
            <a:r>
              <a:rPr lang="zh-CN" altLang="en-US" sz="2410" kern="0" dirty="0" smtClean="0">
                <a:solidFill>
                  <a:srgbClr val="000000"/>
                </a:solidFill>
                <a:latin typeface="华文细黑" panose="02010600040101010101" pitchFamily="65" charset="-122"/>
                <a:ea typeface="华文细黑" panose="02010600040101010101" pitchFamily="65" charset="-122"/>
              </a:rPr>
              <a:t>。</a:t>
            </a:r>
            <a:r>
              <a:rPr lang="zh-CN" altLang="en-US" dirty="0" smtClean="0">
                <a:latin typeface="华文细黑" panose="02010600040101010101" pitchFamily="65" charset="-122"/>
                <a:ea typeface="华文细黑" panose="02010600040101010101" pitchFamily="65" charset="-122"/>
              </a:rPr>
              <a:t> </a:t>
            </a:r>
            <a:endParaRPr lang="zh-CN" altLang="en-US" dirty="0"/>
          </a:p>
        </p:txBody>
      </p:sp>
      <p:pic>
        <p:nvPicPr>
          <p:cNvPr id="3" name="图片 3" descr="textimage14.jpeg"/>
          <p:cNvPicPr>
            <a:picLocks noChangeAspect="1"/>
          </p:cNvPicPr>
          <p:nvPr/>
        </p:nvPicPr>
        <p:blipFill>
          <a:blip r:embed="rId1"/>
          <a:stretch>
            <a:fillRect/>
          </a:stretch>
        </p:blipFill>
        <p:spPr>
          <a:xfrm>
            <a:off x="4583896" y="3277393"/>
            <a:ext cx="2571750" cy="242887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332975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(2024届湖南长沙二模)</a:t>
            </a:r>
            <a:r>
              <a:rPr lang="zh-CN" altLang="en-US" sz="2410" kern="0" dirty="0" smtClean="0">
                <a:solidFill>
                  <a:srgbClr val="000000"/>
                </a:solidFill>
                <a:latin typeface="Times New Roman" panose="02020603050405020304" pitchFamily="65" charset="-122"/>
                <a:ea typeface="华文细黑" panose="02010600040101010101" pitchFamily="65" charset="-122"/>
              </a:rPr>
              <a:t>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、均匀带电的半圆弧金属丝所带电荷量为+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其在圆心处产生的电场强度大小为</a:t>
            </a:r>
            <a:r>
              <a:rPr lang="zh-CN" altLang="en-US" sz="3090" kern="0" spc="118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为静电力常量。现有一半径为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、均匀</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带电的</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圆弧金属丝所带电荷量也为+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,则其在圆心处产生的电场强度大小为</a:t>
            </a:r>
            <a:r>
              <a:rPr lang="zh-CN" altLang="en-US" sz="1440" kern="0" spc="971" dirty="0" smtClean="0">
                <a:solidFill>
                  <a:srgbClr val="000000"/>
                </a:solidFill>
                <a:latin typeface="Times New Roman" panose="02020603050405020304" pitchFamily="65" charset="-122"/>
                <a:ea typeface="华文细黑" panose="02010600040101010101" pitchFamily="65" charset="-122"/>
              </a:rPr>
              <a:t> </a:t>
            </a:r>
            <a:endParaRPr lang="en-US" altLang="zh-CN" sz="1440" kern="0" spc="971"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3020" kern="0" spc="125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B.</a:t>
            </a:r>
            <a:r>
              <a:rPr lang="zh-CN" altLang="en-US" sz="3285" kern="0" spc="241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C.</a:t>
            </a:r>
            <a:r>
              <a:rPr lang="zh-CN" altLang="en-US" sz="3285" kern="0" spc="361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D.</a:t>
            </a:r>
            <a:r>
              <a:rPr lang="zh-CN" altLang="en-US" sz="3020" kern="0" spc="125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4" name="对象 3"/>
          <p:cNvGraphicFramePr>
            <a:graphicFrameLocks noChangeAspect="1"/>
          </p:cNvGraphicFramePr>
          <p:nvPr/>
        </p:nvGraphicFramePr>
        <p:xfrm>
          <a:off x="5058000" y="1289687"/>
          <a:ext cx="542925" cy="657225"/>
        </p:xfrm>
        <a:graphic>
          <a:graphicData uri="http://schemas.openxmlformats.org/presentationml/2006/ole">
            <mc:AlternateContent xmlns:mc="http://schemas.openxmlformats.org/markup-compatibility/2006">
              <mc:Choice xmlns:v="urn:schemas-microsoft-com:vml" Requires="v">
                <p:oleObj spid="_x0000_s10241" name="Equation" r:id="rId1" imgW="14325600" imgH="17373600" progId="">
                  <p:embed/>
                </p:oleObj>
              </mc:Choice>
              <mc:Fallback>
                <p:oleObj name="Equation" r:id="rId1" imgW="14325600" imgH="17373600" progId="">
                  <p:embed/>
                  <p:pic>
                    <p:nvPicPr>
                      <p:cNvPr id="0" name="图片 10240"/>
                      <p:cNvPicPr>
                        <a:picLocks noChangeAspect="1"/>
                      </p:cNvPicPr>
                      <p:nvPr/>
                    </p:nvPicPr>
                    <p:blipFill>
                      <a:blip r:embed="rId2"/>
                      <a:stretch>
                        <a:fillRect/>
                      </a:stretch>
                    </p:blipFill>
                    <p:spPr>
                      <a:xfrm>
                        <a:off x="5058000" y="1289687"/>
                        <a:ext cx="54292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386000" y="1990900"/>
          <a:ext cx="219075" cy="657224"/>
        </p:xfrm>
        <a:graphic>
          <a:graphicData uri="http://schemas.openxmlformats.org/presentationml/2006/ole">
            <mc:AlternateContent xmlns:mc="http://schemas.openxmlformats.org/markup-compatibility/2006">
              <mc:Choice xmlns:v="urn:schemas-microsoft-com:vml" Requires="v">
                <p:oleObj spid="_x0000_s10242" name="Equation" r:id="rId3" imgW="5791200" imgH="17373600" progId="">
                  <p:embed/>
                </p:oleObj>
              </mc:Choice>
              <mc:Fallback>
                <p:oleObj name="Equation" r:id="rId3" imgW="5791200" imgH="17373600" progId="">
                  <p:embed/>
                  <p:pic>
                    <p:nvPicPr>
                      <p:cNvPr id="0" name="图片 10241"/>
                      <p:cNvPicPr>
                        <a:picLocks noChangeAspect="1"/>
                      </p:cNvPicPr>
                      <p:nvPr/>
                    </p:nvPicPr>
                    <p:blipFill>
                      <a:blip r:embed="rId4"/>
                      <a:stretch>
                        <a:fillRect/>
                      </a:stretch>
                    </p:blipFill>
                    <p:spPr>
                      <a:xfrm>
                        <a:off x="1386000" y="1990900"/>
                        <a:ext cx="219075"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65483" y="3299589"/>
          <a:ext cx="542924" cy="657224"/>
        </p:xfrm>
        <a:graphic>
          <a:graphicData uri="http://schemas.openxmlformats.org/presentationml/2006/ole">
            <mc:AlternateContent xmlns:mc="http://schemas.openxmlformats.org/markup-compatibility/2006">
              <mc:Choice xmlns:v="urn:schemas-microsoft-com:vml" Requires="v">
                <p:oleObj spid="_x0000_s10243" name="Equation" r:id="rId5" imgW="14325600" imgH="17373600" progId="">
                  <p:embed/>
                </p:oleObj>
              </mc:Choice>
              <mc:Fallback>
                <p:oleObj name="Equation" r:id="rId5" imgW="14325600" imgH="17373600" progId="">
                  <p:embed/>
                  <p:pic>
                    <p:nvPicPr>
                      <p:cNvPr id="0" name="图片 10242"/>
                      <p:cNvPicPr>
                        <a:picLocks noChangeAspect="1"/>
                      </p:cNvPicPr>
                      <p:nvPr/>
                    </p:nvPicPr>
                    <p:blipFill>
                      <a:blip r:embed="rId6"/>
                      <a:stretch>
                        <a:fillRect/>
                      </a:stretch>
                    </p:blipFill>
                    <p:spPr>
                      <a:xfrm>
                        <a:off x="765483" y="3299589"/>
                        <a:ext cx="5429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201008" y="3243666"/>
          <a:ext cx="723900" cy="714375"/>
        </p:xfrm>
        <a:graphic>
          <a:graphicData uri="http://schemas.openxmlformats.org/presentationml/2006/ole">
            <mc:AlternateContent xmlns:mc="http://schemas.openxmlformats.org/markup-compatibility/2006">
              <mc:Choice xmlns:v="urn:schemas-microsoft-com:vml" Requires="v">
                <p:oleObj spid="_x0000_s10244" name="Equation" r:id="rId7" imgW="19202400" imgH="18897600" progId="">
                  <p:embed/>
                </p:oleObj>
              </mc:Choice>
              <mc:Fallback>
                <p:oleObj name="Equation" r:id="rId7" imgW="19202400" imgH="18897600" progId="">
                  <p:embed/>
                  <p:pic>
                    <p:nvPicPr>
                      <p:cNvPr id="0" name="图片 10243"/>
                      <p:cNvPicPr>
                        <a:picLocks noChangeAspect="1"/>
                      </p:cNvPicPr>
                      <p:nvPr/>
                    </p:nvPicPr>
                    <p:blipFill>
                      <a:blip r:embed="rId8"/>
                      <a:stretch>
                        <a:fillRect/>
                      </a:stretch>
                    </p:blipFill>
                    <p:spPr>
                      <a:xfrm>
                        <a:off x="2201008" y="3243666"/>
                        <a:ext cx="723900" cy="7143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817507" y="3243666"/>
          <a:ext cx="876300" cy="714375"/>
        </p:xfrm>
        <a:graphic>
          <a:graphicData uri="http://schemas.openxmlformats.org/presentationml/2006/ole">
            <mc:AlternateContent xmlns:mc="http://schemas.openxmlformats.org/markup-compatibility/2006">
              <mc:Choice xmlns:v="urn:schemas-microsoft-com:vml" Requires="v">
                <p:oleObj spid="_x0000_s10245" name="Equation" r:id="rId9" imgW="23164800" imgH="18897600" progId="">
                  <p:embed/>
                </p:oleObj>
              </mc:Choice>
              <mc:Fallback>
                <p:oleObj name="Equation" r:id="rId9" imgW="23164800" imgH="18897600" progId="">
                  <p:embed/>
                  <p:pic>
                    <p:nvPicPr>
                      <p:cNvPr id="0" name="图片 10244"/>
                      <p:cNvPicPr>
                        <a:picLocks noChangeAspect="1"/>
                      </p:cNvPicPr>
                      <p:nvPr/>
                    </p:nvPicPr>
                    <p:blipFill>
                      <a:blip r:embed="rId10"/>
                      <a:stretch>
                        <a:fillRect/>
                      </a:stretch>
                    </p:blipFill>
                    <p:spPr>
                      <a:xfrm>
                        <a:off x="3817507" y="3243666"/>
                        <a:ext cx="876300" cy="7143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603291" y="3299589"/>
          <a:ext cx="542925" cy="657225"/>
        </p:xfrm>
        <a:graphic>
          <a:graphicData uri="http://schemas.openxmlformats.org/presentationml/2006/ole">
            <mc:AlternateContent xmlns:mc="http://schemas.openxmlformats.org/markup-compatibility/2006">
              <mc:Choice xmlns:v="urn:schemas-microsoft-com:vml" Requires="v">
                <p:oleObj spid="_x0000_s10246" name="Equation" r:id="rId11" imgW="14325600" imgH="17373600" progId="">
                  <p:embed/>
                </p:oleObj>
              </mc:Choice>
              <mc:Fallback>
                <p:oleObj name="Equation" r:id="rId11" imgW="14325600" imgH="17373600" progId="">
                  <p:embed/>
                  <p:pic>
                    <p:nvPicPr>
                      <p:cNvPr id="0" name="图片 10245"/>
                      <p:cNvPicPr>
                        <a:picLocks noChangeAspect="1"/>
                      </p:cNvPicPr>
                      <p:nvPr/>
                    </p:nvPicPr>
                    <p:blipFill>
                      <a:blip r:embed="rId12"/>
                      <a:stretch>
                        <a:fillRect/>
                      </a:stretch>
                    </p:blipFill>
                    <p:spPr>
                      <a:xfrm>
                        <a:off x="5603291" y="3299589"/>
                        <a:ext cx="542925" cy="657225"/>
                      </a:xfrm>
                      <a:prstGeom prst="rect">
                        <a:avLst/>
                      </a:prstGeom>
                      <a:noFill/>
                      <a:ln w="9525">
                        <a:noFill/>
                      </a:ln>
                    </p:spPr>
                  </p:pic>
                </p:oleObj>
              </mc:Fallback>
            </mc:AlternateContent>
          </a:graphicData>
        </a:graphic>
      </p:graphicFrame>
      <p:sp>
        <p:nvSpPr>
          <p:cNvPr id="10" name="文本框 8"/>
          <p:cNvSpPr txBox="1"/>
          <p:nvPr/>
        </p:nvSpPr>
        <p:spPr>
          <a:xfrm>
            <a:off x="654806" y="2705889"/>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705625"/>
            <a:ext cx="11831400" cy="278512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将半径为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、带电荷量为+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的半圆弧金属丝等分成两部分,两部分各自在圆心</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处产生的电场强度大小相等且为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a:t>
            </a:r>
            <a:r>
              <a:rPr lang="zh-CN" altLang="en-US" sz="1610" kern="0" spc="138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1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,即带电荷量为</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圆弧金属丝在圆</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心处产生的电场强度大小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41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,因此带电荷量为+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a:t>
            </a:r>
            <a:r>
              <a:rPr lang="zh-CN" altLang="en-US" sz="3020" kern="0" spc="-129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圆弧金属丝在圆心处产生的</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电场强度的大小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361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5321416" y="1429584"/>
          <a:ext cx="381000" cy="342900"/>
        </p:xfrm>
        <a:graphic>
          <a:graphicData uri="http://schemas.openxmlformats.org/presentationml/2006/ole">
            <mc:AlternateContent xmlns:mc="http://schemas.openxmlformats.org/markup-compatibility/2006">
              <mc:Choice xmlns:v="urn:schemas-microsoft-com:vml" Requires="v">
                <p:oleObj spid="_x0000_s11265" name="Equation" r:id="rId1" imgW="10058400" imgH="9144000" progId="">
                  <p:embed/>
                </p:oleObj>
              </mc:Choice>
              <mc:Fallback>
                <p:oleObj name="Equation" r:id="rId1" imgW="10058400" imgH="9144000" progId="">
                  <p:embed/>
                  <p:pic>
                    <p:nvPicPr>
                      <p:cNvPr id="0" name="图片 11264"/>
                      <p:cNvPicPr>
                        <a:picLocks noChangeAspect="1"/>
                      </p:cNvPicPr>
                      <p:nvPr/>
                    </p:nvPicPr>
                    <p:blipFill>
                      <a:blip r:embed="rId2"/>
                      <a:stretch>
                        <a:fillRect/>
                      </a:stretch>
                    </p:blipFill>
                    <p:spPr>
                      <a:xfrm>
                        <a:off x="5321416" y="1429584"/>
                        <a:ext cx="381000" cy="342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061907" y="1305796"/>
          <a:ext cx="542925" cy="657225"/>
        </p:xfrm>
        <a:graphic>
          <a:graphicData uri="http://schemas.openxmlformats.org/presentationml/2006/ole">
            <mc:AlternateContent xmlns:mc="http://schemas.openxmlformats.org/markup-compatibility/2006">
              <mc:Choice xmlns:v="urn:schemas-microsoft-com:vml" Requires="v">
                <p:oleObj spid="_x0000_s11266" name="Equation" r:id="rId3" imgW="14325600" imgH="17373600" progId="">
                  <p:embed/>
                </p:oleObj>
              </mc:Choice>
              <mc:Fallback>
                <p:oleObj name="Equation" r:id="rId3" imgW="14325600" imgH="17373600" progId="">
                  <p:embed/>
                  <p:pic>
                    <p:nvPicPr>
                      <p:cNvPr id="0" name="图片 11265"/>
                      <p:cNvPicPr>
                        <a:picLocks noChangeAspect="1"/>
                      </p:cNvPicPr>
                      <p:nvPr/>
                    </p:nvPicPr>
                    <p:blipFill>
                      <a:blip r:embed="rId4"/>
                      <a:stretch>
                        <a:fillRect/>
                      </a:stretch>
                    </p:blipFill>
                    <p:spPr>
                      <a:xfrm>
                        <a:off x="6061907" y="1305796"/>
                        <a:ext cx="54292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517332" y="1305796"/>
          <a:ext cx="219075" cy="657225"/>
        </p:xfrm>
        <a:graphic>
          <a:graphicData uri="http://schemas.openxmlformats.org/presentationml/2006/ole">
            <mc:AlternateContent xmlns:mc="http://schemas.openxmlformats.org/markup-compatibility/2006">
              <mc:Choice xmlns:v="urn:schemas-microsoft-com:vml" Requires="v">
                <p:oleObj spid="_x0000_s11267" name="Equation" r:id="rId5" imgW="5791200" imgH="17373600" progId="">
                  <p:embed/>
                </p:oleObj>
              </mc:Choice>
              <mc:Fallback>
                <p:oleObj name="Equation" r:id="rId5" imgW="5791200" imgH="17373600" progId="">
                  <p:embed/>
                  <p:pic>
                    <p:nvPicPr>
                      <p:cNvPr id="0" name="图片 11266"/>
                      <p:cNvPicPr>
                        <a:picLocks noChangeAspect="1"/>
                      </p:cNvPicPr>
                      <p:nvPr/>
                    </p:nvPicPr>
                    <p:blipFill>
                      <a:blip r:embed="rId6"/>
                      <a:stretch>
                        <a:fillRect/>
                      </a:stretch>
                    </p:blipFill>
                    <p:spPr>
                      <a:xfrm>
                        <a:off x="8517332" y="1305796"/>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9263390" y="1305796"/>
          <a:ext cx="219075" cy="657225"/>
        </p:xfrm>
        <a:graphic>
          <a:graphicData uri="http://schemas.openxmlformats.org/presentationml/2006/ole">
            <mc:AlternateContent xmlns:mc="http://schemas.openxmlformats.org/markup-compatibility/2006">
              <mc:Choice xmlns:v="urn:schemas-microsoft-com:vml" Requires="v">
                <p:oleObj spid="_x0000_s11268" name="Equation" r:id="rId7" imgW="5791200" imgH="17373600" progId="">
                  <p:embed/>
                </p:oleObj>
              </mc:Choice>
              <mc:Fallback>
                <p:oleObj name="Equation" r:id="rId7" imgW="5791200" imgH="17373600" progId="">
                  <p:embed/>
                  <p:pic>
                    <p:nvPicPr>
                      <p:cNvPr id="0" name="图片 11267"/>
                      <p:cNvPicPr>
                        <a:picLocks noChangeAspect="1"/>
                      </p:cNvPicPr>
                      <p:nvPr/>
                    </p:nvPicPr>
                    <p:blipFill>
                      <a:blip r:embed="rId8"/>
                      <a:stretch>
                        <a:fillRect/>
                      </a:stretch>
                    </p:blipFill>
                    <p:spPr>
                      <a:xfrm>
                        <a:off x="9263390" y="1305796"/>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193490" y="1983643"/>
          <a:ext cx="723900" cy="714375"/>
        </p:xfrm>
        <a:graphic>
          <a:graphicData uri="http://schemas.openxmlformats.org/presentationml/2006/ole">
            <mc:AlternateContent xmlns:mc="http://schemas.openxmlformats.org/markup-compatibility/2006">
              <mc:Choice xmlns:v="urn:schemas-microsoft-com:vml" Requires="v">
                <p:oleObj spid="_x0000_s11269" name="Equation" r:id="rId9" imgW="19202400" imgH="18897600" progId="">
                  <p:embed/>
                </p:oleObj>
              </mc:Choice>
              <mc:Fallback>
                <p:oleObj name="Equation" r:id="rId9" imgW="19202400" imgH="18897600" progId="">
                  <p:embed/>
                  <p:pic>
                    <p:nvPicPr>
                      <p:cNvPr id="0" name="图片 11268"/>
                      <p:cNvPicPr>
                        <a:picLocks noChangeAspect="1"/>
                      </p:cNvPicPr>
                      <p:nvPr/>
                    </p:nvPicPr>
                    <p:blipFill>
                      <a:blip r:embed="rId10"/>
                      <a:stretch>
                        <a:fillRect/>
                      </a:stretch>
                    </p:blipFill>
                    <p:spPr>
                      <a:xfrm>
                        <a:off x="4193490" y="1983643"/>
                        <a:ext cx="723900" cy="7143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7835446" y="2039565"/>
          <a:ext cx="219075" cy="657225"/>
        </p:xfrm>
        <a:graphic>
          <a:graphicData uri="http://schemas.openxmlformats.org/presentationml/2006/ole">
            <mc:AlternateContent xmlns:mc="http://schemas.openxmlformats.org/markup-compatibility/2006">
              <mc:Choice xmlns:v="urn:schemas-microsoft-com:vml" Requires="v">
                <p:oleObj spid="_x0000_s11270" name="Equation" r:id="rId11" imgW="5791200" imgH="17373600" progId="">
                  <p:embed/>
                </p:oleObj>
              </mc:Choice>
              <mc:Fallback>
                <p:oleObj name="Equation" r:id="rId11" imgW="5791200" imgH="17373600" progId="">
                  <p:embed/>
                  <p:pic>
                    <p:nvPicPr>
                      <p:cNvPr id="0" name="图片 11269"/>
                      <p:cNvPicPr>
                        <a:picLocks noChangeAspect="1"/>
                      </p:cNvPicPr>
                      <p:nvPr/>
                    </p:nvPicPr>
                    <p:blipFill>
                      <a:blip r:embed="rId12"/>
                      <a:stretch>
                        <a:fillRect/>
                      </a:stretch>
                    </p:blipFill>
                    <p:spPr>
                      <a:xfrm>
                        <a:off x="7835446" y="2039565"/>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537114" y="2739542"/>
          <a:ext cx="876300" cy="714375"/>
        </p:xfrm>
        <a:graphic>
          <a:graphicData uri="http://schemas.openxmlformats.org/presentationml/2006/ole">
            <mc:AlternateContent xmlns:mc="http://schemas.openxmlformats.org/markup-compatibility/2006">
              <mc:Choice xmlns:v="urn:schemas-microsoft-com:vml" Requires="v">
                <p:oleObj spid="_x0000_s11271" name="Equation" r:id="rId13" imgW="23164800" imgH="18897600" progId="">
                  <p:embed/>
                </p:oleObj>
              </mc:Choice>
              <mc:Fallback>
                <p:oleObj name="Equation" r:id="rId13" imgW="23164800" imgH="18897600" progId="">
                  <p:embed/>
                  <p:pic>
                    <p:nvPicPr>
                      <p:cNvPr id="0" name="图片 11270"/>
                      <p:cNvPicPr>
                        <a:picLocks noChangeAspect="1"/>
                      </p:cNvPicPr>
                      <p:nvPr/>
                    </p:nvPicPr>
                    <p:blipFill>
                      <a:blip r:embed="rId14"/>
                      <a:stretch>
                        <a:fillRect/>
                      </a:stretch>
                    </p:blipFill>
                    <p:spPr>
                      <a:xfrm>
                        <a:off x="3537114" y="2739542"/>
                        <a:ext cx="876300"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06217"/>
          </a:xfrm>
          <a:prstGeom prst="rect">
            <a:avLst/>
          </a:prstGeom>
          <a:noFill/>
        </p:spPr>
        <p:txBody>
          <a:bodyPr wrap="square" lIns="0" tIns="0" rIns="0" bIns="0" rtlCol="0">
            <a:spAutoFit/>
          </a:bodyPr>
          <a:lstStyle/>
          <a:p>
            <a:pPr eaLnBrk="0" latinLnBrk="1" hangingPunct="0">
              <a:lnSpc>
                <a:spcPct val="150000"/>
              </a:lnSpc>
              <a:spcBef>
                <a:spcPts val="120"/>
              </a:spcBef>
            </a:pPr>
            <a:r>
              <a:rPr lang="zh-CN" altLang="en-US" sz="2410" b="1" kern="0" dirty="0" smtClean="0">
                <a:solidFill>
                  <a:srgbClr val="000000"/>
                </a:solidFill>
                <a:latin typeface="微软雅黑" panose="020B0503020204020204" pitchFamily="34" charset="-122"/>
                <a:ea typeface="微软雅黑" panose="020B0503020204020204" pitchFamily="34" charset="-122"/>
                <a:sym typeface="Times New Roman" panose="02020603050405020304"/>
              </a:rPr>
              <a:t>三、割补法</a:t>
            </a:r>
            <a:endParaRPr lang="zh-CN" altLang="en-US" sz="2800" b="1" dirty="0" smtClean="0">
              <a:latin typeface="微软雅黑" panose="020B0503020204020204" pitchFamily="34" charset="-122"/>
              <a:ea typeface="微软雅黑" panose="020B0503020204020204" pitchFamily="34" charset="-122"/>
              <a:sym typeface="Times New Roman" panose="02020603050405020304"/>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当直接求带电体</a:t>
            </a:r>
            <a:r>
              <a:rPr lang="en-US" altLang="zh-CN"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产生的电场强度时</a:t>
            </a:r>
            <a:r>
              <a:rPr lang="en-US" altLang="zh-CN"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我们可以设法</a:t>
            </a: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补上一个带电体</a:t>
            </a:r>
            <a:r>
              <a:rPr lang="en-US" altLang="zh-CN" sz="2410" i="1"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B</a:t>
            </a:r>
            <a:r>
              <a:rPr lang="en-US" altLang="zh-CN"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使</a:t>
            </a:r>
            <a:r>
              <a:rPr lang="en-US" altLang="zh-CN" sz="2410" i="1"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a:t>
            </a:r>
            <a:r>
              <a:rPr lang="en-US" altLang="zh-CN"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en-US" altLang="zh-CN" sz="2410" i="1"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B</a:t>
            </a: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整体为一</a:t>
            </a:r>
            <a:br>
              <a:rPr lang="zh-CN" altLang="en-US" sz="2800" dirty="0" smtClean="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b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个完整且方便计算的模型</a:t>
            </a:r>
            <a:r>
              <a:rPr lang="en-US" altLang="zh-CN"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而且带电体</a:t>
            </a:r>
            <a:r>
              <a:rPr lang="en-US" altLang="zh-CN"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B</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产生的电场强度也方便计算</a:t>
            </a:r>
            <a:r>
              <a:rPr lang="en-US" altLang="zh-CN"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这样就可以求出</a:t>
            </a:r>
            <a:br>
              <a:rPr lang="zh-CN" altLang="en-US" sz="2800" dirty="0" smtClean="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b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带电体</a:t>
            </a:r>
            <a:r>
              <a:rPr lang="en-US" altLang="zh-CN"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产生的电场强度。</a:t>
            </a:r>
            <a:endParaRPr lang="zh-CN" altLang="en-US" sz="2800" dirty="0" smtClean="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例如</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,求有很小缺口的均匀带电圆环中心处的场强(Δ</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l</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r</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dirty="0" smtClean="0">
                <a:latin typeface="Times New Roman" panose="02020603050405020304" pitchFamily="18" charset="0"/>
                <a:ea typeface="华文细黑" panose="02010600040101010101" pitchFamily="65" charset="-122"/>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pic>
        <p:nvPicPr>
          <p:cNvPr id="3" name="图片 3" descr="textimage15.jpeg"/>
          <p:cNvPicPr>
            <a:picLocks noChangeAspect="1"/>
          </p:cNvPicPr>
          <p:nvPr/>
        </p:nvPicPr>
        <p:blipFill>
          <a:blip r:embed="rId1"/>
          <a:stretch>
            <a:fillRect/>
          </a:stretch>
        </p:blipFill>
        <p:spPr>
          <a:xfrm>
            <a:off x="5155400" y="3634583"/>
            <a:ext cx="1666875" cy="187642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8013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均匀带电的球壳在球外空间产生的电场等效于电荷集中于球心处产生的电</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场。如图所示,在半球面</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上均匀分布正电荷,总电荷量为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,球面半径为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CD</a:t>
            </a:r>
            <a:r>
              <a:rPr lang="zh-CN" altLang="en-US" sz="2410" kern="0" dirty="0" smtClean="0">
                <a:solidFill>
                  <a:srgbClr val="000000"/>
                </a:solidFill>
                <a:latin typeface="Times New Roman" panose="02020603050405020304" pitchFamily="65" charset="-122"/>
                <a:ea typeface="华文细黑" panose="02010600040101010101" pitchFamily="65" charset="-122"/>
              </a:rPr>
              <a:t>为通过半</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球顶点与球心</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的轴线,在轴线上有</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两点,</a:t>
            </a:r>
            <a:r>
              <a:rPr lang="zh-CN" altLang="en-US" sz="1945" kern="0" spc="195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945" kern="0" spc="150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,已知</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点的电场强度大小</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为</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为静电力常量,则</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点的电场强度大小为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7040" kern="0" spc="26409"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5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3090" kern="0" spc="9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　　　    B.</a:t>
            </a:r>
            <a:r>
              <a:rPr lang="zh-CN" altLang="en-US" sz="3090" kern="0" spc="961"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6.jpeg"/>
          <p:cNvPicPr>
            <a:picLocks noChangeAspect="1"/>
          </p:cNvPicPr>
          <p:nvPr/>
        </p:nvPicPr>
        <p:blipFill>
          <a:blip r:embed="rId1"/>
          <a:stretch>
            <a:fillRect/>
          </a:stretch>
        </p:blipFill>
        <p:spPr>
          <a:xfrm>
            <a:off x="3869516" y="3063079"/>
            <a:ext cx="3643338" cy="1552094"/>
          </a:xfrm>
          <a:prstGeom prst="rect">
            <a:avLst/>
          </a:prstGeom>
        </p:spPr>
      </p:pic>
      <p:graphicFrame>
        <p:nvGraphicFramePr>
          <p:cNvPr id="5" name="对象 4"/>
          <p:cNvGraphicFramePr>
            <a:graphicFrameLocks noChangeAspect="1"/>
          </p:cNvGraphicFramePr>
          <p:nvPr/>
        </p:nvGraphicFramePr>
        <p:xfrm>
          <a:off x="6487743" y="1920071"/>
          <a:ext cx="495299" cy="323849"/>
        </p:xfrm>
        <a:graphic>
          <a:graphicData uri="http://schemas.openxmlformats.org/presentationml/2006/ole">
            <mc:AlternateContent xmlns:mc="http://schemas.openxmlformats.org/markup-compatibility/2006">
              <mc:Choice xmlns:v="urn:schemas-microsoft-com:vml" Requires="v">
                <p:oleObj spid="_x0000_s12289" name="Equation" r:id="rId2" imgW="13106400" imgH="8534400" progId="">
                  <p:embed/>
                </p:oleObj>
              </mc:Choice>
              <mc:Fallback>
                <p:oleObj name="Equation" r:id="rId2" imgW="13106400" imgH="8534400" progId="">
                  <p:embed/>
                  <p:pic>
                    <p:nvPicPr>
                      <p:cNvPr id="0" name="图片 12288"/>
                      <p:cNvPicPr>
                        <a:picLocks noChangeAspect="1"/>
                      </p:cNvPicPr>
                      <p:nvPr/>
                    </p:nvPicPr>
                    <p:blipFill>
                      <a:blip r:embed="rId3"/>
                      <a:stretch>
                        <a:fillRect/>
                      </a:stretch>
                    </p:blipFill>
                    <p:spPr>
                      <a:xfrm>
                        <a:off x="6487743" y="1920071"/>
                        <a:ext cx="495299" cy="32384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155616" y="1920071"/>
          <a:ext cx="438150" cy="323850"/>
        </p:xfrm>
        <a:graphic>
          <a:graphicData uri="http://schemas.openxmlformats.org/presentationml/2006/ole">
            <mc:AlternateContent xmlns:mc="http://schemas.openxmlformats.org/markup-compatibility/2006">
              <mc:Choice xmlns:v="urn:schemas-microsoft-com:vml" Requires="v">
                <p:oleObj spid="_x0000_s12290" name="Equation" r:id="rId4" imgW="11582400" imgH="8534400" progId="">
                  <p:embed/>
                </p:oleObj>
              </mc:Choice>
              <mc:Fallback>
                <p:oleObj name="Equation" r:id="rId4" imgW="11582400" imgH="8534400" progId="">
                  <p:embed/>
                  <p:pic>
                    <p:nvPicPr>
                      <p:cNvPr id="0" name="图片 12289"/>
                      <p:cNvPicPr>
                        <a:picLocks noChangeAspect="1"/>
                      </p:cNvPicPr>
                      <p:nvPr/>
                    </p:nvPicPr>
                    <p:blipFill>
                      <a:blip r:embed="rId5"/>
                      <a:stretch>
                        <a:fillRect/>
                      </a:stretch>
                    </p:blipFill>
                    <p:spPr>
                      <a:xfrm>
                        <a:off x="7155616" y="1920071"/>
                        <a:ext cx="438150" cy="32385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65483" y="4849029"/>
          <a:ext cx="514350" cy="657224"/>
        </p:xfrm>
        <a:graphic>
          <a:graphicData uri="http://schemas.openxmlformats.org/presentationml/2006/ole">
            <mc:AlternateContent xmlns:mc="http://schemas.openxmlformats.org/markup-compatibility/2006">
              <mc:Choice xmlns:v="urn:schemas-microsoft-com:vml" Requires="v">
                <p:oleObj spid="_x0000_s12291" name="Equation" r:id="rId6" imgW="13716000" imgH="17373600" progId="">
                  <p:embed/>
                </p:oleObj>
              </mc:Choice>
              <mc:Fallback>
                <p:oleObj name="Equation" r:id="rId6" imgW="13716000" imgH="17373600" progId="">
                  <p:embed/>
                  <p:pic>
                    <p:nvPicPr>
                      <p:cNvPr id="0" name="图片 12290"/>
                      <p:cNvPicPr>
                        <a:picLocks noChangeAspect="1"/>
                      </p:cNvPicPr>
                      <p:nvPr/>
                    </p:nvPicPr>
                    <p:blipFill>
                      <a:blip r:embed="rId7"/>
                      <a:stretch>
                        <a:fillRect/>
                      </a:stretch>
                    </p:blipFill>
                    <p:spPr>
                      <a:xfrm>
                        <a:off x="765483" y="4849029"/>
                        <a:ext cx="514350"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073250" y="4849029"/>
          <a:ext cx="514349" cy="657224"/>
        </p:xfrm>
        <a:graphic>
          <a:graphicData uri="http://schemas.openxmlformats.org/presentationml/2006/ole">
            <mc:AlternateContent xmlns:mc="http://schemas.openxmlformats.org/markup-compatibility/2006">
              <mc:Choice xmlns:v="urn:schemas-microsoft-com:vml" Requires="v">
                <p:oleObj spid="_x0000_s12292" name="Equation" r:id="rId8" imgW="13716000" imgH="17373600" progId="">
                  <p:embed/>
                </p:oleObj>
              </mc:Choice>
              <mc:Fallback>
                <p:oleObj name="Equation" r:id="rId8" imgW="13716000" imgH="17373600" progId="">
                  <p:embed/>
                  <p:pic>
                    <p:nvPicPr>
                      <p:cNvPr id="0" name="图片 12291"/>
                      <p:cNvPicPr>
                        <a:picLocks noChangeAspect="1"/>
                      </p:cNvPicPr>
                      <p:nvPr/>
                    </p:nvPicPr>
                    <p:blipFill>
                      <a:blip r:embed="rId9"/>
                      <a:stretch>
                        <a:fillRect/>
                      </a:stretch>
                    </p:blipFill>
                    <p:spPr>
                      <a:xfrm>
                        <a:off x="3073250" y="4849029"/>
                        <a:ext cx="514349" cy="657224"/>
                      </a:xfrm>
                      <a:prstGeom prst="rect">
                        <a:avLst/>
                      </a:prstGeom>
                      <a:noFill/>
                      <a:ln w="9525">
                        <a:noFill/>
                      </a:ln>
                    </p:spPr>
                  </p:pic>
                </p:oleObj>
              </mc:Fallback>
            </mc:AlternateContent>
          </a:graphicData>
        </a:graphic>
      </p:graphicFrame>
      <p:grpSp>
        <p:nvGrpSpPr>
          <p:cNvPr id="9" name="组合 8"/>
          <p:cNvGrpSpPr/>
          <p:nvPr/>
        </p:nvGrpSpPr>
        <p:grpSpPr>
          <a:xfrm>
            <a:off x="5182908" y="4706153"/>
            <a:ext cx="3973020" cy="744888"/>
            <a:chOff x="468000" y="648000"/>
            <a:chExt cx="3973020" cy="744888"/>
          </a:xfrm>
        </p:grpSpPr>
        <p:sp>
          <p:nvSpPr>
            <p:cNvPr id="10" name="TextBox 2"/>
            <p:cNvSpPr txBox="1"/>
            <p:nvPr/>
          </p:nvSpPr>
          <p:spPr>
            <a:xfrm>
              <a:off x="468000" y="648000"/>
              <a:ext cx="3973020" cy="71282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3090" kern="0" spc="9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　　　    D.</a:t>
              </a:r>
              <a:r>
                <a:rPr lang="zh-CN" altLang="en-US" sz="3090" kern="0" spc="9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 </a:t>
              </a:r>
              <a:endParaRPr lang="zh-CN" altLang="en-US" dirty="0"/>
            </a:p>
          </p:txBody>
        </p:sp>
        <p:graphicFrame>
          <p:nvGraphicFramePr>
            <p:cNvPr id="11" name="对象 10"/>
            <p:cNvGraphicFramePr>
              <a:graphicFrameLocks noChangeAspect="1"/>
            </p:cNvGraphicFramePr>
            <p:nvPr/>
          </p:nvGraphicFramePr>
          <p:xfrm>
            <a:off x="748599" y="735663"/>
            <a:ext cx="514350" cy="657225"/>
          </p:xfrm>
          <a:graphic>
            <a:graphicData uri="http://schemas.openxmlformats.org/presentationml/2006/ole">
              <mc:AlternateContent xmlns:mc="http://schemas.openxmlformats.org/markup-compatibility/2006">
                <mc:Choice xmlns:v="urn:schemas-microsoft-com:vml" Requires="v">
                  <p:oleObj spid="_x0000_s12293" name="Equation" r:id="rId10" imgW="13716000" imgH="17373600" progId="">
                    <p:embed/>
                  </p:oleObj>
                </mc:Choice>
                <mc:Fallback>
                  <p:oleObj name="Equation" r:id="rId10" imgW="13716000" imgH="17373600" progId="">
                    <p:embed/>
                    <p:pic>
                      <p:nvPicPr>
                        <p:cNvPr id="0" name="图片 12292"/>
                        <p:cNvPicPr>
                          <a:picLocks noChangeAspect="1"/>
                        </p:cNvPicPr>
                        <p:nvPr/>
                      </p:nvPicPr>
                      <p:blipFill>
                        <a:blip r:embed="rId11"/>
                        <a:stretch>
                          <a:fillRect/>
                        </a:stretch>
                      </p:blipFill>
                      <p:spPr>
                        <a:xfrm>
                          <a:off x="748599" y="735663"/>
                          <a:ext cx="514350"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3073250" y="735663"/>
            <a:ext cx="514349" cy="657224"/>
          </p:xfrm>
          <a:graphic>
            <a:graphicData uri="http://schemas.openxmlformats.org/presentationml/2006/ole">
              <mc:AlternateContent xmlns:mc="http://schemas.openxmlformats.org/markup-compatibility/2006">
                <mc:Choice xmlns:v="urn:schemas-microsoft-com:vml" Requires="v">
                  <p:oleObj spid="_x0000_s12294" name="Equation" r:id="rId12" imgW="13716000" imgH="17373600" progId="">
                    <p:embed/>
                  </p:oleObj>
                </mc:Choice>
                <mc:Fallback>
                  <p:oleObj name="Equation" r:id="rId12" imgW="13716000" imgH="17373600" progId="">
                    <p:embed/>
                    <p:pic>
                      <p:nvPicPr>
                        <p:cNvPr id="0" name="图片 12293"/>
                        <p:cNvPicPr>
                          <a:picLocks noChangeAspect="1"/>
                        </p:cNvPicPr>
                        <p:nvPr/>
                      </p:nvPicPr>
                      <p:blipFill>
                        <a:blip r:embed="rId13"/>
                        <a:stretch>
                          <a:fillRect/>
                        </a:stretch>
                      </p:blipFill>
                      <p:spPr>
                        <a:xfrm>
                          <a:off x="3073250" y="735663"/>
                          <a:ext cx="514349" cy="657224"/>
                        </a:xfrm>
                        <a:prstGeom prst="rect">
                          <a:avLst/>
                        </a:prstGeom>
                        <a:noFill/>
                        <a:ln w="9525">
                          <a:noFill/>
                        </a:ln>
                      </p:spPr>
                    </p:pic>
                  </p:oleObj>
                </mc:Fallback>
              </mc:AlternateContent>
            </a:graphicData>
          </a:graphic>
        </p:graphicFrame>
      </p:grpSp>
      <p:sp>
        <p:nvSpPr>
          <p:cNvPr id="13" name="文本框 8"/>
          <p:cNvSpPr txBox="1"/>
          <p:nvPr/>
        </p:nvSpPr>
        <p:spPr>
          <a:xfrm>
            <a:off x="6869912" y="2420137"/>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705625"/>
            <a:ext cx="11831400" cy="329596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把半球壳补为完整的带电荷量为2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的带电球壳(割补法),则完整带电球壳在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两点产生的电场强度大小均为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26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02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(点拨:均匀带电球壳在球外空间产生的</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电场等效于电荷集中于球心处产生的电场)。题图中左半球壳在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点产生的电场强度</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大小为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,则右半球壳在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点产生的电场强度大小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,由对称性知,左半球壳</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点产生的电场强度大小也为</a:t>
            </a:r>
            <a:r>
              <a:rPr lang="zh-CN" altLang="en-US" sz="3090" kern="0" spc="9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(对称法),</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5080875" y="1349020"/>
          <a:ext cx="704849" cy="714374"/>
        </p:xfrm>
        <a:graphic>
          <a:graphicData uri="http://schemas.openxmlformats.org/presentationml/2006/ole">
            <mc:AlternateContent xmlns:mc="http://schemas.openxmlformats.org/markup-compatibility/2006">
              <mc:Choice xmlns:v="urn:schemas-microsoft-com:vml" Requires="v">
                <p:oleObj spid="_x0000_s13313" name="Equation" r:id="rId1" imgW="18592800" imgH="18897600" progId="">
                  <p:embed/>
                </p:oleObj>
              </mc:Choice>
              <mc:Fallback>
                <p:oleObj name="Equation" r:id="rId1" imgW="18592800" imgH="18897600" progId="">
                  <p:embed/>
                  <p:pic>
                    <p:nvPicPr>
                      <p:cNvPr id="0" name="图片 13312"/>
                      <p:cNvPicPr>
                        <a:picLocks noChangeAspect="1"/>
                      </p:cNvPicPr>
                      <p:nvPr/>
                    </p:nvPicPr>
                    <p:blipFill>
                      <a:blip r:embed="rId2"/>
                      <a:stretch>
                        <a:fillRect/>
                      </a:stretch>
                    </p:blipFill>
                    <p:spPr>
                      <a:xfrm>
                        <a:off x="5080875" y="1349020"/>
                        <a:ext cx="704849" cy="71437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958298" y="1349132"/>
          <a:ext cx="514349" cy="657224"/>
        </p:xfrm>
        <a:graphic>
          <a:graphicData uri="http://schemas.openxmlformats.org/presentationml/2006/ole">
            <mc:AlternateContent xmlns:mc="http://schemas.openxmlformats.org/markup-compatibility/2006">
              <mc:Choice xmlns:v="urn:schemas-microsoft-com:vml" Requires="v">
                <p:oleObj spid="_x0000_s13314" name="Equation" r:id="rId3" imgW="13716000" imgH="17373600" progId="">
                  <p:embed/>
                </p:oleObj>
              </mc:Choice>
              <mc:Fallback>
                <p:oleObj name="Equation" r:id="rId3" imgW="13716000" imgH="17373600" progId="">
                  <p:embed/>
                  <p:pic>
                    <p:nvPicPr>
                      <p:cNvPr id="0" name="图片 13313"/>
                      <p:cNvPicPr>
                        <a:picLocks noChangeAspect="1"/>
                      </p:cNvPicPr>
                      <p:nvPr/>
                    </p:nvPicPr>
                    <p:blipFill>
                      <a:blip r:embed="rId4"/>
                      <a:stretch>
                        <a:fillRect/>
                      </a:stretch>
                    </p:blipFill>
                    <p:spPr>
                      <a:xfrm>
                        <a:off x="5958298" y="1349132"/>
                        <a:ext cx="514349"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929723" y="2629395"/>
          <a:ext cx="514349" cy="657224"/>
        </p:xfrm>
        <a:graphic>
          <a:graphicData uri="http://schemas.openxmlformats.org/presentationml/2006/ole">
            <mc:AlternateContent xmlns:mc="http://schemas.openxmlformats.org/markup-compatibility/2006">
              <mc:Choice xmlns:v="urn:schemas-microsoft-com:vml" Requires="v">
                <p:oleObj spid="_x0000_s13315" name="Equation" r:id="rId5" imgW="13716000" imgH="17373600" progId="">
                  <p:embed/>
                </p:oleObj>
              </mc:Choice>
              <mc:Fallback>
                <p:oleObj name="Equation" r:id="rId5" imgW="13716000" imgH="17373600" progId="">
                  <p:embed/>
                  <p:pic>
                    <p:nvPicPr>
                      <p:cNvPr id="0" name="图片 13314"/>
                      <p:cNvPicPr>
                        <a:picLocks noChangeAspect="1"/>
                      </p:cNvPicPr>
                      <p:nvPr/>
                    </p:nvPicPr>
                    <p:blipFill>
                      <a:blip r:embed="rId6"/>
                      <a:stretch>
                        <a:fillRect/>
                      </a:stretch>
                    </p:blipFill>
                    <p:spPr>
                      <a:xfrm>
                        <a:off x="7929723" y="2629395"/>
                        <a:ext cx="514349"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644885" y="3330608"/>
          <a:ext cx="514349" cy="657224"/>
        </p:xfrm>
        <a:graphic>
          <a:graphicData uri="http://schemas.openxmlformats.org/presentationml/2006/ole">
            <mc:AlternateContent xmlns:mc="http://schemas.openxmlformats.org/markup-compatibility/2006">
              <mc:Choice xmlns:v="urn:schemas-microsoft-com:vml" Requires="v">
                <p:oleObj spid="_x0000_s13316" name="Equation" r:id="rId7" imgW="13716000" imgH="17373600" progId="">
                  <p:embed/>
                </p:oleObj>
              </mc:Choice>
              <mc:Fallback>
                <p:oleObj name="Equation" r:id="rId7" imgW="13716000" imgH="17373600" progId="">
                  <p:embed/>
                  <p:pic>
                    <p:nvPicPr>
                      <p:cNvPr id="0" name="图片 13315"/>
                      <p:cNvPicPr>
                        <a:picLocks noChangeAspect="1"/>
                      </p:cNvPicPr>
                      <p:nvPr/>
                    </p:nvPicPr>
                    <p:blipFill>
                      <a:blip r:embed="rId8"/>
                      <a:stretch>
                        <a:fillRect/>
                      </a:stretch>
                    </p:blipFill>
                    <p:spPr>
                      <a:xfrm>
                        <a:off x="4644885" y="3330608"/>
                        <a:ext cx="514349"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50103"/>
          </a:xfrm>
          <a:prstGeom prst="rect">
            <a:avLst/>
          </a:prstGeom>
          <a:noFill/>
        </p:spPr>
        <p:txBody>
          <a:bodyPr wrap="square" lIns="0" tIns="0" rIns="0" bIns="0" rtlCol="0">
            <a:spAutoFit/>
          </a:bodyPr>
          <a:lstStyle/>
          <a:p>
            <a:pPr eaLnBrk="0" latinLnBrk="1" hangingPunct="0">
              <a:lnSpc>
                <a:spcPct val="150000"/>
              </a:lnSpc>
              <a:spcBef>
                <a:spcPts val="40"/>
              </a:spcBef>
            </a:pPr>
            <a:r>
              <a:rPr lang="zh-CN" altLang="en-US" sz="2410" b="1" kern="0" dirty="0" smtClean="0">
                <a:solidFill>
                  <a:srgbClr val="000000"/>
                </a:solidFill>
                <a:latin typeface="微软雅黑" panose="020B0503020204020204" pitchFamily="34" charset="-122"/>
                <a:ea typeface="微软雅黑" panose="020B0503020204020204" pitchFamily="34" charset="-122"/>
                <a:sym typeface="Times New Roman" panose="02020603050405020304"/>
              </a:rPr>
              <a:t>四、等效法</a:t>
            </a:r>
            <a:endParaRPr lang="zh-CN" altLang="en-US" sz="2800" b="1" dirty="0" smtClean="0">
              <a:latin typeface="微软雅黑" panose="020B0503020204020204" pitchFamily="34" charset="-122"/>
              <a:ea typeface="微软雅黑" panose="020B0503020204020204" pitchFamily="34" charset="-122"/>
              <a:sym typeface="Times New Roman" panose="02020603050405020304"/>
            </a:endParaRPr>
          </a:p>
          <a:p>
            <a:pPr eaLnBrk="0" latinLnBrk="1" hangingPunct="0">
              <a:lnSpc>
                <a:spcPct val="150000"/>
              </a:lnSpc>
              <a:spcBef>
                <a:spcPts val="145"/>
              </a:spcBef>
            </a:pP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在保证效果相同的前提下</a:t>
            </a:r>
            <a:r>
              <a:rPr lang="en-US" altLang="zh-CN"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a:t>
            </a: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将复杂的电场情境变换为简单的或熟悉的电场情境。例如</a:t>
            </a:r>
            <a:br>
              <a:rPr lang="zh-CN" altLang="en-US" sz="2800" dirty="0" smtClean="0">
                <a:latin typeface="华文细黑" panose="02010600040101010101" pitchFamily="65" charset="-122"/>
                <a:ea typeface="华文细黑" panose="02010600040101010101" pitchFamily="65" charset="-122"/>
                <a:sym typeface="Times New Roman" panose="02020603050405020304"/>
              </a:rPr>
            </a:b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可将一个点电荷</a:t>
            </a:r>
            <a:r>
              <a:rPr lang="en-US" altLang="zh-CN"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a:t>
            </a:r>
            <a:r>
              <a:rPr lang="en-US" altLang="zh-CN" sz="2410" i="1"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q</a:t>
            </a: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与一个无限大薄金属板形成的电场</a:t>
            </a:r>
            <a:r>
              <a:rPr lang="en-US" altLang="zh-CN"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a:t>
            </a: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等效为两个等量异种点电荷形</a:t>
            </a:r>
            <a:endParaRPr lang="zh-CN" altLang="en-US" sz="2800" dirty="0" smtClean="0">
              <a:latin typeface="华文细黑" panose="02010600040101010101" pitchFamily="65" charset="-122"/>
              <a:ea typeface="华文细黑" panose="02010600040101010101" pitchFamily="65"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成</a:t>
            </a:r>
            <a:r>
              <a:rPr lang="zh-CN" altLang="en-US" sz="2410" kern="0" dirty="0" smtClean="0">
                <a:solidFill>
                  <a:srgbClr val="000000"/>
                </a:solidFill>
                <a:latin typeface="华文细黑" panose="02010600040101010101" pitchFamily="65" charset="-122"/>
                <a:ea typeface="华文细黑" panose="02010600040101010101" pitchFamily="65" charset="-122"/>
              </a:rPr>
              <a:t>的电场的一部分,如图甲、乙所示</a:t>
            </a:r>
            <a:r>
              <a:rPr lang="zh-CN" altLang="en-US" sz="2410" kern="0" dirty="0" smtClean="0">
                <a:solidFill>
                  <a:srgbClr val="000000"/>
                </a:solidFill>
                <a:latin typeface="华文细黑" panose="02010600040101010101" pitchFamily="65" charset="-122"/>
                <a:ea typeface="华文细黑" panose="02010600040101010101" pitchFamily="65" charset="-122"/>
              </a:rPr>
              <a:t>。</a:t>
            </a:r>
            <a:r>
              <a:rPr lang="zh-CN" altLang="en-US" dirty="0" smtClean="0">
                <a:latin typeface="华文细黑" panose="02010600040101010101" pitchFamily="65" charset="-122"/>
                <a:ea typeface="华文细黑" panose="02010600040101010101" pitchFamily="65" charset="-122"/>
              </a:rPr>
              <a:t> </a:t>
            </a:r>
            <a:endParaRPr lang="zh-CN" altLang="en-US" dirty="0"/>
          </a:p>
        </p:txBody>
      </p:sp>
      <p:grpSp>
        <p:nvGrpSpPr>
          <p:cNvPr id="5" name="组合 4"/>
          <p:cNvGrpSpPr/>
          <p:nvPr/>
        </p:nvGrpSpPr>
        <p:grpSpPr>
          <a:xfrm>
            <a:off x="4012392" y="2920203"/>
            <a:ext cx="4326750" cy="3162300"/>
            <a:chOff x="468000" y="1460191"/>
            <a:chExt cx="4326750" cy="3162300"/>
          </a:xfrm>
        </p:grpSpPr>
        <p:pic>
          <p:nvPicPr>
            <p:cNvPr id="3" name="图片 3" descr="textimage17.jpeg"/>
            <p:cNvPicPr>
              <a:picLocks noChangeAspect="1"/>
            </p:cNvPicPr>
            <p:nvPr/>
          </p:nvPicPr>
          <p:blipFill>
            <a:blip r:embed="rId1" cstate="print"/>
            <a:stretch>
              <a:fillRect/>
            </a:stretch>
          </p:blipFill>
          <p:spPr>
            <a:xfrm>
              <a:off x="468000" y="1460191"/>
              <a:ext cx="1409700" cy="3162300"/>
            </a:xfrm>
            <a:prstGeom prst="rect">
              <a:avLst/>
            </a:prstGeom>
          </p:spPr>
        </p:pic>
        <p:pic>
          <p:nvPicPr>
            <p:cNvPr id="4" name="图片 4" descr="textimage18.jpeg"/>
            <p:cNvPicPr>
              <a:picLocks noChangeAspect="1"/>
            </p:cNvPicPr>
            <p:nvPr/>
          </p:nvPicPr>
          <p:blipFill>
            <a:blip r:embed="rId2" cstate="print"/>
            <a:stretch>
              <a:fillRect/>
            </a:stretch>
          </p:blipFill>
          <p:spPr>
            <a:xfrm>
              <a:off x="2489700" y="1960254"/>
              <a:ext cx="2305050" cy="2162175"/>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1</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静电场中力的性质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1273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(2023届广东茂名一模)</a:t>
            </a:r>
            <a:r>
              <a:rPr lang="zh-CN" altLang="en-US" sz="2410" kern="0" dirty="0" smtClean="0">
                <a:solidFill>
                  <a:srgbClr val="000000"/>
                </a:solidFill>
                <a:latin typeface="Times New Roman" panose="02020603050405020304" pitchFamily="65" charset="-122"/>
                <a:ea typeface="华文细黑" panose="02010600040101010101" pitchFamily="65" charset="-122"/>
              </a:rPr>
              <a:t>(多选)如图所示,无限大平行金属板水平放置且接地,金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属板上表面涂上绝缘层,一个带正电的点电荷</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固定在金属板正上方,该电荷与金属板</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间形成的电场与等量异种点电荷连线的中垂线一侧的电场分布相同。将一个带正电</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的带电粒子</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(其带电荷量足够小,不影响点电荷</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与金属板形成的电场)从</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与金属板</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垂直连线中点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沿直线移到板上</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点,再沿直线移到板上</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点,则在此过程中</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7790" kern="0" spc="10433"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9.jpeg"/>
          <p:cNvPicPr>
            <a:picLocks noChangeAspect="1"/>
          </p:cNvPicPr>
          <p:nvPr/>
        </p:nvPicPr>
        <p:blipFill>
          <a:blip r:embed="rId1"/>
          <a:stretch>
            <a:fillRect/>
          </a:stretch>
        </p:blipFill>
        <p:spPr>
          <a:xfrm>
            <a:off x="8870176" y="3491707"/>
            <a:ext cx="2314575" cy="2028825"/>
          </a:xfrm>
          <a:prstGeom prst="rect">
            <a:avLst/>
          </a:prstGeom>
        </p:spPr>
      </p:pic>
      <p:sp>
        <p:nvSpPr>
          <p:cNvPr id="4" name="TextBox 2"/>
          <p:cNvSpPr txBox="1"/>
          <p:nvPr/>
        </p:nvSpPr>
        <p:spPr>
          <a:xfrm>
            <a:off x="468000" y="3420269"/>
            <a:ext cx="11831400" cy="22629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的电势能一直</a:t>
            </a:r>
            <a:r>
              <a:rPr lang="zh-CN" altLang="en-US" sz="2410" kern="0" dirty="0" smtClean="0">
                <a:solidFill>
                  <a:srgbClr val="000000"/>
                </a:solidFill>
                <a:latin typeface="Times New Roman" panose="02020603050405020304" pitchFamily="65" charset="-122"/>
                <a:ea typeface="华文细黑" panose="02010600040101010101" pitchFamily="65" charset="-122"/>
              </a:rPr>
              <a:t>减少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的电势能先减少后不变</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受到的静电力先减小后不变</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点受到的静电力大于</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对</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的静电力</a:t>
            </a:r>
            <a:endParaRPr lang="zh-CN" altLang="en-US" dirty="0"/>
          </a:p>
        </p:txBody>
      </p:sp>
      <p:sp>
        <p:nvSpPr>
          <p:cNvPr id="5" name="文本框 8"/>
          <p:cNvSpPr txBox="1"/>
          <p:nvPr/>
        </p:nvSpPr>
        <p:spPr>
          <a:xfrm>
            <a:off x="10370354" y="2969362"/>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7857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由于静电感应,金属板表面为等势面,固定的点电荷</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与金属板间形成的电场与</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等量异种点电荷连线的中垂线一侧的电场分布相同,所以从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的电场强度越来越小,</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电势越来越低,带正电的带电粒子从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过程中受到的静电力越来越小,且静电力做正</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功,则电势能减少;从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电场线变稀疏,则电场强度继续减小,但由于从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过程带电</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粒子在等势面上运动,则电势不变,静电力减小,但电势能不变,</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A、C错误,B正确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点受到的静电力等于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的静电力与金属板感应电荷对其的静电力(点拨:金属板对</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其产生的静电力可等效为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关于金属板对称的带电荷量与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相等的负点电荷对其产生</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的静电力)的矢量和,即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点受到的静电力大于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的静电力,</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393989"/>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微软雅黑" panose="020B0503020204020204" pitchFamily="34" charset="-122"/>
                <a:ea typeface="微软雅黑" panose="020B0503020204020204" pitchFamily="34" charset="-122"/>
                <a:sym typeface="Times New Roman" panose="02020603050405020304"/>
              </a:rPr>
              <a:t>五、微元法</a:t>
            </a:r>
            <a:endParaRPr lang="zh-CN" altLang="en-US" sz="2800" b="1" dirty="0" smtClean="0">
              <a:latin typeface="微软雅黑" panose="020B0503020204020204" pitchFamily="34" charset="-122"/>
              <a:ea typeface="微软雅黑" panose="020B0503020204020204" pitchFamily="34"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场源</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电荷形状特殊不方便计算时,可将其等分成许多微元电荷,</a:t>
            </a: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每个微元电荷可看成</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点电荷</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,利用公式</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E</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k</a:t>
            </a:r>
            <a:r>
              <a:rPr lang="zh-CN" altLang="en-US" sz="3090" kern="0" spc="-613"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来计算极小段的电场强度,然后根据电场强度叠加原理求这些</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极小段的电场强度的矢量和。</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3180630" y="1848633"/>
          <a:ext cx="314325" cy="657225"/>
        </p:xfrm>
        <a:graphic>
          <a:graphicData uri="http://schemas.openxmlformats.org/presentationml/2006/ole">
            <mc:AlternateContent xmlns:mc="http://schemas.openxmlformats.org/markup-compatibility/2006">
              <mc:Choice xmlns:v="urn:schemas-microsoft-com:vml" Requires="v">
                <p:oleObj spid="_x0000_s14337" name="Equation" r:id="rId1" imgW="8229600" imgH="17373600" progId="">
                  <p:embed/>
                </p:oleObj>
              </mc:Choice>
              <mc:Fallback>
                <p:oleObj name="Equation" r:id="rId1" imgW="8229600" imgH="17373600" progId="">
                  <p:embed/>
                  <p:pic>
                    <p:nvPicPr>
                      <p:cNvPr id="0" name="图片 14336"/>
                      <p:cNvPicPr>
                        <a:picLocks noChangeAspect="1"/>
                      </p:cNvPicPr>
                      <p:nvPr/>
                    </p:nvPicPr>
                    <p:blipFill>
                      <a:blip r:embed="rId2"/>
                      <a:stretch>
                        <a:fillRect/>
                      </a:stretch>
                    </p:blipFill>
                    <p:spPr>
                      <a:xfrm>
                        <a:off x="3180630" y="1848633"/>
                        <a:ext cx="31432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2341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如图所示,均匀带电圆环所带电荷量为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,圆心为</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为垂直于圆环平</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面中心轴上的一点,</a:t>
            </a:r>
            <a:r>
              <a:rPr lang="zh-CN" altLang="en-US" sz="2410" i="1" kern="0" dirty="0" smtClean="0">
                <a:solidFill>
                  <a:srgbClr val="000000"/>
                </a:solidFill>
                <a:latin typeface="Times New Roman" panose="02020603050405020304" pitchFamily="65" charset="-122"/>
                <a:ea typeface="华文细黑" panose="02010600040101010101" pitchFamily="65" charset="-122"/>
              </a:rPr>
              <a:t>OP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),静电力常量为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点的电场强度大小为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6615" kern="0" spc="8759"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3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3545" kern="0" spc="717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B.</a:t>
            </a:r>
            <a:r>
              <a:rPr lang="zh-CN" altLang="en-US" sz="3545" kern="0" spc="7178"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3090" kern="0" spc="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3090" kern="0" spc="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20.jpeg"/>
          <p:cNvPicPr>
            <a:picLocks noChangeAspect="1"/>
          </p:cNvPicPr>
          <p:nvPr/>
        </p:nvPicPr>
        <p:blipFill>
          <a:blip r:embed="rId1"/>
          <a:stretch>
            <a:fillRect/>
          </a:stretch>
        </p:blipFill>
        <p:spPr>
          <a:xfrm>
            <a:off x="4726772" y="1991509"/>
            <a:ext cx="1952624" cy="1685925"/>
          </a:xfrm>
          <a:prstGeom prst="rect">
            <a:avLst/>
          </a:prstGeom>
        </p:spPr>
      </p:pic>
      <p:graphicFrame>
        <p:nvGraphicFramePr>
          <p:cNvPr id="5" name="对象 4"/>
          <p:cNvGraphicFramePr>
            <a:graphicFrameLocks noChangeAspect="1"/>
          </p:cNvGraphicFramePr>
          <p:nvPr/>
        </p:nvGraphicFramePr>
        <p:xfrm>
          <a:off x="765483" y="3634583"/>
          <a:ext cx="1362075" cy="790574"/>
        </p:xfrm>
        <a:graphic>
          <a:graphicData uri="http://schemas.openxmlformats.org/presentationml/2006/ole">
            <mc:AlternateContent xmlns:mc="http://schemas.openxmlformats.org/markup-compatibility/2006">
              <mc:Choice xmlns:v="urn:schemas-microsoft-com:vml" Requires="v">
                <p:oleObj spid="_x0000_s15361" name="Equation" r:id="rId2" imgW="35966400" imgH="21031200" progId="">
                  <p:embed/>
                </p:oleObj>
              </mc:Choice>
              <mc:Fallback>
                <p:oleObj name="Equation" r:id="rId2" imgW="35966400" imgH="21031200" progId="">
                  <p:embed/>
                  <p:pic>
                    <p:nvPicPr>
                      <p:cNvPr id="0" name="图片 15360"/>
                      <p:cNvPicPr>
                        <a:picLocks noChangeAspect="1"/>
                      </p:cNvPicPr>
                      <p:nvPr/>
                    </p:nvPicPr>
                    <p:blipFill>
                      <a:blip r:embed="rId3"/>
                      <a:stretch>
                        <a:fillRect/>
                      </a:stretch>
                    </p:blipFill>
                    <p:spPr>
                      <a:xfrm>
                        <a:off x="765483" y="3634583"/>
                        <a:ext cx="1362075" cy="7905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632158" y="3634583"/>
          <a:ext cx="1362075" cy="790574"/>
        </p:xfrm>
        <a:graphic>
          <a:graphicData uri="http://schemas.openxmlformats.org/presentationml/2006/ole">
            <mc:AlternateContent xmlns:mc="http://schemas.openxmlformats.org/markup-compatibility/2006">
              <mc:Choice xmlns:v="urn:schemas-microsoft-com:vml" Requires="v">
                <p:oleObj spid="_x0000_s15362" name="Equation" r:id="rId4" imgW="35966400" imgH="21031200" progId="">
                  <p:embed/>
                </p:oleObj>
              </mc:Choice>
              <mc:Fallback>
                <p:oleObj name="Equation" r:id="rId4" imgW="35966400" imgH="21031200" progId="">
                  <p:embed/>
                  <p:pic>
                    <p:nvPicPr>
                      <p:cNvPr id="0" name="图片 15361"/>
                      <p:cNvPicPr>
                        <a:picLocks noChangeAspect="1"/>
                      </p:cNvPicPr>
                      <p:nvPr/>
                    </p:nvPicPr>
                    <p:blipFill>
                      <a:blip r:embed="rId5"/>
                      <a:stretch>
                        <a:fillRect/>
                      </a:stretch>
                    </p:blipFill>
                    <p:spPr>
                      <a:xfrm>
                        <a:off x="3632158" y="3634583"/>
                        <a:ext cx="1362075" cy="7905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48599" y="4394606"/>
          <a:ext cx="400050" cy="657224"/>
        </p:xfrm>
        <a:graphic>
          <a:graphicData uri="http://schemas.openxmlformats.org/presentationml/2006/ole">
            <mc:AlternateContent xmlns:mc="http://schemas.openxmlformats.org/markup-compatibility/2006">
              <mc:Choice xmlns:v="urn:schemas-microsoft-com:vml" Requires="v">
                <p:oleObj spid="_x0000_s15363" name="Equation" r:id="rId6" imgW="10668000" imgH="17373600" progId="">
                  <p:embed/>
                </p:oleObj>
              </mc:Choice>
              <mc:Fallback>
                <p:oleObj name="Equation" r:id="rId6" imgW="10668000" imgH="17373600" progId="">
                  <p:embed/>
                  <p:pic>
                    <p:nvPicPr>
                      <p:cNvPr id="0" name="图片 15362"/>
                      <p:cNvPicPr>
                        <a:picLocks noChangeAspect="1"/>
                      </p:cNvPicPr>
                      <p:nvPr/>
                    </p:nvPicPr>
                    <p:blipFill>
                      <a:blip r:embed="rId7"/>
                      <a:stretch>
                        <a:fillRect/>
                      </a:stretch>
                    </p:blipFill>
                    <p:spPr>
                      <a:xfrm>
                        <a:off x="748599" y="4394606"/>
                        <a:ext cx="400050"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707765" y="4499610"/>
          <a:ext cx="396875" cy="646430"/>
        </p:xfrm>
        <a:graphic>
          <a:graphicData uri="http://schemas.openxmlformats.org/presentationml/2006/ole">
            <mc:AlternateContent xmlns:mc="http://schemas.openxmlformats.org/markup-compatibility/2006">
              <mc:Choice xmlns:v="urn:schemas-microsoft-com:vml" Requires="v">
                <p:oleObj spid="_x0000_s15364" name="Equation" r:id="rId8" imgW="444500" imgH="723900" progId="Equation.DSMT4">
                  <p:embed/>
                </p:oleObj>
              </mc:Choice>
              <mc:Fallback>
                <p:oleObj name="Equation" r:id="rId8" imgW="444500" imgH="723900" progId="Equation.DSMT4">
                  <p:embed/>
                  <p:pic>
                    <p:nvPicPr>
                      <p:cNvPr id="0" name="图片 15363"/>
                      <p:cNvPicPr>
                        <a:picLocks noChangeAspect="1"/>
                      </p:cNvPicPr>
                      <p:nvPr/>
                    </p:nvPicPr>
                    <p:blipFill>
                      <a:blip r:embed="rId9"/>
                      <a:stretch>
                        <a:fillRect/>
                      </a:stretch>
                    </p:blipFill>
                    <p:spPr>
                      <a:xfrm>
                        <a:off x="3707765" y="4499610"/>
                        <a:ext cx="396875" cy="646430"/>
                      </a:xfrm>
                      <a:prstGeom prst="rect">
                        <a:avLst/>
                      </a:prstGeom>
                      <a:noFill/>
                      <a:ln w="9525">
                        <a:noFill/>
                      </a:ln>
                    </p:spPr>
                  </p:pic>
                </p:oleObj>
              </mc:Fallback>
            </mc:AlternateContent>
          </a:graphicData>
        </a:graphic>
      </p:graphicFrame>
      <p:sp>
        <p:nvSpPr>
          <p:cNvPr id="9" name="文本框 8"/>
          <p:cNvSpPr txBox="1"/>
          <p:nvPr/>
        </p:nvSpPr>
        <p:spPr>
          <a:xfrm>
            <a:off x="10370374" y="1348567"/>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777063"/>
            <a:ext cx="11831400" cy="341446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将圆环等分为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小段,设每一段可以看作一个点电荷,其所带电荷量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(微元</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法),由电场强度的决定式可求得每个点电荷在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点处的场强大小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3020" kern="0" spc="50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616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(如</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图所示);由对称性可知,各小段在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点处的场强垂直于轴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方向的分量抵消(对称法),沿</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轴向的分量之和为带电圆环在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点处的场强,其大小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3205" kern="0" spc="624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45" kern="0" spc="515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545" kern="0" spc="717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75"/>
              </a:spcBef>
              <a:buNone/>
            </a:pP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10279573" y="797052"/>
          <a:ext cx="276224" cy="657224"/>
        </p:xfrm>
        <a:graphic>
          <a:graphicData uri="http://schemas.openxmlformats.org/presentationml/2006/ole">
            <mc:AlternateContent xmlns:mc="http://schemas.openxmlformats.org/markup-compatibility/2006">
              <mc:Choice xmlns:v="urn:schemas-microsoft-com:vml" Requires="v">
                <p:oleObj spid="_x0000_s16385" name="Equation" r:id="rId1" imgW="7315200" imgH="17373600" progId="">
                  <p:embed/>
                </p:oleObj>
              </mc:Choice>
              <mc:Fallback>
                <p:oleObj name="Equation" r:id="rId1" imgW="7315200" imgH="17373600" progId="">
                  <p:embed/>
                  <p:pic>
                    <p:nvPicPr>
                      <p:cNvPr id="0" name="图片 16384"/>
                      <p:cNvPicPr>
                        <a:picLocks noChangeAspect="1"/>
                      </p:cNvPicPr>
                      <p:nvPr/>
                    </p:nvPicPr>
                    <p:blipFill>
                      <a:blip r:embed="rId2"/>
                      <a:stretch>
                        <a:fillRect/>
                      </a:stretch>
                    </p:blipFill>
                    <p:spPr>
                      <a:xfrm>
                        <a:off x="10279573" y="797052"/>
                        <a:ext cx="27622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283731" y="1530821"/>
          <a:ext cx="447674" cy="657224"/>
        </p:xfrm>
        <a:graphic>
          <a:graphicData uri="http://schemas.openxmlformats.org/presentationml/2006/ole">
            <mc:AlternateContent xmlns:mc="http://schemas.openxmlformats.org/markup-compatibility/2006">
              <mc:Choice xmlns:v="urn:schemas-microsoft-com:vml" Requires="v">
                <p:oleObj spid="_x0000_s16386" name="Equation" r:id="rId3" imgW="11887200" imgH="17373600" progId="">
                  <p:embed/>
                </p:oleObj>
              </mc:Choice>
              <mc:Fallback>
                <p:oleObj name="Equation" r:id="rId3" imgW="11887200" imgH="17373600" progId="">
                  <p:embed/>
                  <p:pic>
                    <p:nvPicPr>
                      <p:cNvPr id="0" name="图片 16385"/>
                      <p:cNvPicPr>
                        <a:picLocks noChangeAspect="1"/>
                      </p:cNvPicPr>
                      <p:nvPr/>
                    </p:nvPicPr>
                    <p:blipFill>
                      <a:blip r:embed="rId4"/>
                      <a:stretch>
                        <a:fillRect/>
                      </a:stretch>
                    </p:blipFill>
                    <p:spPr>
                      <a:xfrm>
                        <a:off x="9283731" y="1530821"/>
                        <a:ext cx="44767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903979" y="1530709"/>
          <a:ext cx="1200149" cy="714374"/>
        </p:xfrm>
        <a:graphic>
          <a:graphicData uri="http://schemas.openxmlformats.org/presentationml/2006/ole">
            <mc:AlternateContent xmlns:mc="http://schemas.openxmlformats.org/markup-compatibility/2006">
              <mc:Choice xmlns:v="urn:schemas-microsoft-com:vml" Requires="v">
                <p:oleObj spid="_x0000_s16387" name="Equation" r:id="rId5" imgW="31699200" imgH="18897600" progId="">
                  <p:embed/>
                </p:oleObj>
              </mc:Choice>
              <mc:Fallback>
                <p:oleObj name="Equation" r:id="rId5" imgW="31699200" imgH="18897600" progId="">
                  <p:embed/>
                  <p:pic>
                    <p:nvPicPr>
                      <p:cNvPr id="0" name="图片 16386"/>
                      <p:cNvPicPr>
                        <a:picLocks noChangeAspect="1"/>
                      </p:cNvPicPr>
                      <p:nvPr/>
                    </p:nvPicPr>
                    <p:blipFill>
                      <a:blip r:embed="rId6"/>
                      <a:stretch>
                        <a:fillRect/>
                      </a:stretch>
                    </p:blipFill>
                    <p:spPr>
                      <a:xfrm>
                        <a:off x="9903979" y="1530709"/>
                        <a:ext cx="1200149" cy="7143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725324" y="2886936"/>
          <a:ext cx="1200150" cy="714375"/>
        </p:xfrm>
        <a:graphic>
          <a:graphicData uri="http://schemas.openxmlformats.org/presentationml/2006/ole">
            <mc:AlternateContent xmlns:mc="http://schemas.openxmlformats.org/markup-compatibility/2006">
              <mc:Choice xmlns:v="urn:schemas-microsoft-com:vml" Requires="v">
                <p:oleObj spid="_x0000_s16388" name="Equation" r:id="rId7" imgW="31699200" imgH="18897600" progId="">
                  <p:embed/>
                </p:oleObj>
              </mc:Choice>
              <mc:Fallback>
                <p:oleObj name="Equation" r:id="rId7" imgW="31699200" imgH="18897600" progId="">
                  <p:embed/>
                  <p:pic>
                    <p:nvPicPr>
                      <p:cNvPr id="0" name="图片 16387"/>
                      <p:cNvPicPr>
                        <a:picLocks noChangeAspect="1"/>
                      </p:cNvPicPr>
                      <p:nvPr/>
                    </p:nvPicPr>
                    <p:blipFill>
                      <a:blip r:embed="rId8"/>
                      <a:stretch>
                        <a:fillRect/>
                      </a:stretch>
                    </p:blipFill>
                    <p:spPr>
                      <a:xfrm>
                        <a:off x="7725324" y="2886936"/>
                        <a:ext cx="1200150" cy="7143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9001974" y="2898322"/>
          <a:ext cx="1066800" cy="723900"/>
        </p:xfrm>
        <a:graphic>
          <a:graphicData uri="http://schemas.openxmlformats.org/presentationml/2006/ole">
            <mc:AlternateContent xmlns:mc="http://schemas.openxmlformats.org/markup-compatibility/2006">
              <mc:Choice xmlns:v="urn:schemas-microsoft-com:vml" Requires="v">
                <p:oleObj spid="_x0000_s16389" name="Equation" r:id="rId9" imgW="28346400" imgH="19202400" progId="">
                  <p:embed/>
                </p:oleObj>
              </mc:Choice>
              <mc:Fallback>
                <p:oleObj name="Equation" r:id="rId9" imgW="28346400" imgH="19202400" progId="">
                  <p:embed/>
                  <p:pic>
                    <p:nvPicPr>
                      <p:cNvPr id="0" name="图片 16388"/>
                      <p:cNvPicPr>
                        <a:picLocks noChangeAspect="1"/>
                      </p:cNvPicPr>
                      <p:nvPr/>
                    </p:nvPicPr>
                    <p:blipFill>
                      <a:blip r:embed="rId10"/>
                      <a:stretch>
                        <a:fillRect/>
                      </a:stretch>
                    </p:blipFill>
                    <p:spPr>
                      <a:xfrm>
                        <a:off x="9001974" y="2898322"/>
                        <a:ext cx="1066800"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241348" y="2897875"/>
          <a:ext cx="1343545" cy="779819"/>
        </p:xfrm>
        <a:graphic>
          <a:graphicData uri="http://schemas.openxmlformats.org/presentationml/2006/ole">
            <mc:AlternateContent xmlns:mc="http://schemas.openxmlformats.org/markup-compatibility/2006">
              <mc:Choice xmlns:v="urn:schemas-microsoft-com:vml" Requires="v">
                <p:oleObj spid="_x0000_s16390" name="Equation" r:id="rId11" imgW="35966400" imgH="21031200" progId="">
                  <p:embed/>
                </p:oleObj>
              </mc:Choice>
              <mc:Fallback>
                <p:oleObj name="Equation" r:id="rId11" imgW="35966400" imgH="21031200" progId="">
                  <p:embed/>
                  <p:pic>
                    <p:nvPicPr>
                      <p:cNvPr id="0" name="图片 16389"/>
                      <p:cNvPicPr>
                        <a:picLocks noChangeAspect="1"/>
                      </p:cNvPicPr>
                      <p:nvPr/>
                    </p:nvPicPr>
                    <p:blipFill>
                      <a:blip r:embed="rId12"/>
                      <a:stretch>
                        <a:fillRect/>
                      </a:stretch>
                    </p:blipFill>
                    <p:spPr>
                      <a:xfrm>
                        <a:off x="10241348" y="2897875"/>
                        <a:ext cx="1343545" cy="779819"/>
                      </a:xfrm>
                      <a:prstGeom prst="rect">
                        <a:avLst/>
                      </a:prstGeom>
                      <a:noFill/>
                      <a:ln w="9525">
                        <a:noFill/>
                      </a:ln>
                    </p:spPr>
                  </p:pic>
                </p:oleObj>
              </mc:Fallback>
            </mc:AlternateContent>
          </a:graphicData>
        </a:graphic>
      </p:graphicFrame>
      <p:pic>
        <p:nvPicPr>
          <p:cNvPr id="10" name="图片 3" descr="textimage21.jpeg"/>
          <p:cNvPicPr>
            <a:picLocks noChangeAspect="1"/>
          </p:cNvPicPr>
          <p:nvPr/>
        </p:nvPicPr>
        <p:blipFill>
          <a:blip r:embed="rId13"/>
          <a:stretch>
            <a:fillRect/>
          </a:stretch>
        </p:blipFill>
        <p:spPr>
          <a:xfrm>
            <a:off x="4083830" y="3777460"/>
            <a:ext cx="3071834" cy="191601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528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电场强度计算方法选用技巧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(1)点电荷电场、匀强电场的场强一般应用矢量叠加法。</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(2)均匀带电体与点电荷的场强叠加一般应用对称法。</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(3)计算均匀带电体某点产生的场强一般应用割补法或微元法</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
        <p:nvSpPr>
          <p:cNvPr id="4" name="TextBox 3"/>
          <p:cNvSpPr txBox="1"/>
          <p:nvPr/>
        </p:nvSpPr>
        <p:spPr>
          <a:xfrm>
            <a:off x="468000" y="3795415"/>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六</a:t>
            </a:r>
            <a:r>
              <a:rPr lang="zh-CN" altLang="en-US" sz="2410" b="1" kern="0" dirty="0" smtClean="0">
                <a:solidFill>
                  <a:srgbClr val="000000"/>
                </a:solidFill>
                <a:latin typeface="Times New Roman" panose="02020603050405020304" pitchFamily="65" charset="-122"/>
                <a:ea typeface="微软雅黑" panose="020B0503020204020204" pitchFamily="34" charset="-122"/>
              </a:rPr>
              <a:t>、极限法</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把某个物理量推向极端,从而作出科学的推理和分析,给出判断或导出一般结论。</a:t>
            </a:r>
            <a:endParaRPr lang="zh-CN" altLang="en-US" dirty="0">
              <a:latin typeface="华文细黑" panose="02010600040101010101" pitchFamily="65" charset="-122"/>
              <a:ea typeface="华文细黑" panose="02010600040101010101" pitchFamily="65"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10674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6</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如图甲所示,半径为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的均匀带电圆形平板,单位面积带电荷量为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σ</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σ</a:t>
            </a:r>
            <a:r>
              <a:rPr lang="zh-CN" altLang="en-US" sz="2410" kern="0" dirty="0" smtClean="0">
                <a:solidFill>
                  <a:srgbClr val="000000"/>
                </a:solidFill>
                <a:latin typeface="Times New Roman" panose="02020603050405020304" pitchFamily="65" charset="-122"/>
                <a:ea typeface="华文细黑" panose="02010600040101010101" pitchFamily="65" charset="-122"/>
              </a:rPr>
              <a:t>&gt;0),其轴线</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上任意一点</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(坐标为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)的电场强度可以由电场强度的叠加原理求出:</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=2π</a:t>
            </a:r>
            <a:r>
              <a:rPr lang="zh-CN" altLang="en-US" sz="2410" i="1" kern="0" dirty="0" smtClean="0">
                <a:solidFill>
                  <a:srgbClr val="000000"/>
                </a:solidFill>
                <a:latin typeface="Times New Roman" panose="02020603050405020304" pitchFamily="65" charset="-122"/>
                <a:ea typeface="华文细黑" panose="02010600040101010101" pitchFamily="65" charset="-122"/>
              </a:rPr>
              <a:t>kσ</a:t>
            </a:r>
            <a:br>
              <a:rPr dirty="0"/>
            </a:br>
            <a:r>
              <a:rPr lang="zh-CN" altLang="en-US" sz="3675" kern="0" spc="944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,方向沿</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轴。现考虑单位面积带电荷量为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σ</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的无限大均匀带电平板,从其</a:t>
            </a:r>
            <a:endParaRPr lang="zh-CN" altLang="en-US" dirty="0"/>
          </a:p>
          <a:p>
            <a:pPr marL="0" indent="0" eaLnBrk="0" latinLnBrk="1" hangingPunct="0">
              <a:lnSpc>
                <a:spcPct val="150000"/>
              </a:lnSpc>
              <a:spcBef>
                <a:spcPts val="12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中间挖去一半径为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的圆板后(如图乙所示),在其轴线上任意一点</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(坐标为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)处放置一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个点电荷</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所受电场力的大小为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22.jpeg"/>
          <p:cNvPicPr>
            <a:picLocks noChangeAspect="1"/>
          </p:cNvPicPr>
          <p:nvPr/>
        </p:nvPicPr>
        <p:blipFill>
          <a:blip r:embed="rId1" cstate="print"/>
          <a:stretch>
            <a:fillRect/>
          </a:stretch>
        </p:blipFill>
        <p:spPr>
          <a:xfrm>
            <a:off x="6887776" y="3591720"/>
            <a:ext cx="1676400" cy="2047875"/>
          </a:xfrm>
          <a:prstGeom prst="rect">
            <a:avLst/>
          </a:prstGeom>
        </p:spPr>
      </p:pic>
      <p:pic>
        <p:nvPicPr>
          <p:cNvPr id="4" name="图片 4" descr="textimage23.jpeg"/>
          <p:cNvPicPr>
            <a:picLocks noChangeAspect="1"/>
          </p:cNvPicPr>
          <p:nvPr/>
        </p:nvPicPr>
        <p:blipFill>
          <a:blip r:embed="rId2" cstate="print"/>
          <a:stretch>
            <a:fillRect/>
          </a:stretch>
        </p:blipFill>
        <p:spPr>
          <a:xfrm>
            <a:off x="8870176" y="3420269"/>
            <a:ext cx="2847974" cy="2219325"/>
          </a:xfrm>
          <a:prstGeom prst="rect">
            <a:avLst/>
          </a:prstGeom>
        </p:spPr>
      </p:pic>
      <p:graphicFrame>
        <p:nvGraphicFramePr>
          <p:cNvPr id="6" name="对象 5"/>
          <p:cNvGraphicFramePr>
            <a:graphicFrameLocks noChangeAspect="1"/>
          </p:cNvGraphicFramePr>
          <p:nvPr/>
        </p:nvGraphicFramePr>
        <p:xfrm>
          <a:off x="468000" y="1920071"/>
          <a:ext cx="1666875" cy="828675"/>
        </p:xfrm>
        <a:graphic>
          <a:graphicData uri="http://schemas.openxmlformats.org/presentationml/2006/ole">
            <mc:AlternateContent xmlns:mc="http://schemas.openxmlformats.org/markup-compatibility/2006">
              <mc:Choice xmlns:v="urn:schemas-microsoft-com:vml" Requires="v">
                <p:oleObj spid="_x0000_s17409" name="Equation" r:id="rId3" imgW="44196000" imgH="21945600" progId="">
                  <p:embed/>
                </p:oleObj>
              </mc:Choice>
              <mc:Fallback>
                <p:oleObj name="Equation" r:id="rId3" imgW="44196000" imgH="21945600" progId="">
                  <p:embed/>
                  <p:pic>
                    <p:nvPicPr>
                      <p:cNvPr id="0" name="图片 17408"/>
                      <p:cNvPicPr>
                        <a:picLocks noChangeAspect="1"/>
                      </p:cNvPicPr>
                      <p:nvPr/>
                    </p:nvPicPr>
                    <p:blipFill>
                      <a:blip r:embed="rId4"/>
                      <a:stretch>
                        <a:fillRect/>
                      </a:stretch>
                    </p:blipFill>
                    <p:spPr>
                      <a:xfrm>
                        <a:off x="468000" y="1920071"/>
                        <a:ext cx="1666875" cy="828675"/>
                      </a:xfrm>
                      <a:prstGeom prst="rect">
                        <a:avLst/>
                      </a:prstGeom>
                      <a:noFill/>
                      <a:ln w="9525">
                        <a:noFill/>
                      </a:ln>
                    </p:spPr>
                  </p:pic>
                </p:oleObj>
              </mc:Fallback>
            </mc:AlternateContent>
          </a:graphicData>
        </a:graphic>
      </p:graphicFrame>
      <p:sp>
        <p:nvSpPr>
          <p:cNvPr id="7" name="TextBox 2"/>
          <p:cNvSpPr txBox="1"/>
          <p:nvPr/>
        </p:nvSpPr>
        <p:spPr>
          <a:xfrm>
            <a:off x="468000" y="3920494"/>
            <a:ext cx="11831400" cy="15049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A.2π</a:t>
            </a:r>
            <a:r>
              <a:rPr lang="zh-CN" altLang="en-US" sz="2410" i="1" kern="0" dirty="0" smtClean="0">
                <a:solidFill>
                  <a:srgbClr val="000000"/>
                </a:solidFill>
                <a:latin typeface="Times New Roman" panose="02020603050405020304" pitchFamily="65" charset="-122"/>
                <a:ea typeface="华文细黑" panose="02010600040101010101" pitchFamily="65" charset="-122"/>
              </a:rPr>
              <a:t>kσ</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3350" kern="0" spc="474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B.2π</a:t>
            </a:r>
            <a:r>
              <a:rPr lang="zh-CN" altLang="en-US" sz="2410" i="1" kern="0" dirty="0" smtClean="0">
                <a:solidFill>
                  <a:srgbClr val="000000"/>
                </a:solidFill>
                <a:latin typeface="Times New Roman" panose="02020603050405020304" pitchFamily="65" charset="-122"/>
                <a:ea typeface="华文细黑" panose="02010600040101010101" pitchFamily="65" charset="-122"/>
              </a:rPr>
              <a:t>kσ</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3350" kern="0" spc="4749"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C.2π</a:t>
            </a:r>
            <a:r>
              <a:rPr lang="zh-CN" altLang="en-US" sz="2410" i="1" kern="0" dirty="0" smtClean="0">
                <a:solidFill>
                  <a:srgbClr val="000000"/>
                </a:solidFill>
                <a:latin typeface="Times New Roman" panose="02020603050405020304" pitchFamily="65" charset="-122"/>
                <a:ea typeface="华文细黑" panose="02010600040101010101" pitchFamily="65" charset="-122"/>
              </a:rPr>
              <a:t>kσ</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D.2π</a:t>
            </a:r>
            <a:r>
              <a:rPr lang="zh-CN" altLang="en-US" sz="2410" i="1" kern="0" dirty="0" smtClean="0">
                <a:solidFill>
                  <a:srgbClr val="000000"/>
                </a:solidFill>
                <a:latin typeface="Times New Roman" panose="02020603050405020304" pitchFamily="65" charset="-122"/>
                <a:ea typeface="华文细黑" panose="02010600040101010101" pitchFamily="65" charset="-122"/>
              </a:rPr>
              <a:t>kσ</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8" name="对象 7"/>
          <p:cNvGraphicFramePr>
            <a:graphicFrameLocks noChangeAspect="1"/>
          </p:cNvGraphicFramePr>
          <p:nvPr/>
        </p:nvGraphicFramePr>
        <p:xfrm>
          <a:off x="1678570" y="4063211"/>
          <a:ext cx="1028699" cy="733424"/>
        </p:xfrm>
        <a:graphic>
          <a:graphicData uri="http://schemas.openxmlformats.org/presentationml/2006/ole">
            <mc:AlternateContent xmlns:mc="http://schemas.openxmlformats.org/markup-compatibility/2006">
              <mc:Choice xmlns:v="urn:schemas-microsoft-com:vml" Requires="v">
                <p:oleObj spid="_x0000_s17410" name="Equation" r:id="rId5" imgW="27127200" imgH="19507200" progId="">
                  <p:embed/>
                </p:oleObj>
              </mc:Choice>
              <mc:Fallback>
                <p:oleObj name="Equation" r:id="rId5" imgW="27127200" imgH="19507200" progId="">
                  <p:embed/>
                  <p:pic>
                    <p:nvPicPr>
                      <p:cNvPr id="0" name="图片 17409"/>
                      <p:cNvPicPr>
                        <a:picLocks noChangeAspect="1"/>
                      </p:cNvPicPr>
                      <p:nvPr/>
                    </p:nvPicPr>
                    <p:blipFill>
                      <a:blip r:embed="rId6"/>
                      <a:stretch>
                        <a:fillRect/>
                      </a:stretch>
                    </p:blipFill>
                    <p:spPr>
                      <a:xfrm>
                        <a:off x="1678570" y="4063211"/>
                        <a:ext cx="1028699" cy="7334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124957" y="4063211"/>
          <a:ext cx="1028699" cy="733424"/>
        </p:xfrm>
        <a:graphic>
          <a:graphicData uri="http://schemas.openxmlformats.org/presentationml/2006/ole">
            <mc:AlternateContent xmlns:mc="http://schemas.openxmlformats.org/markup-compatibility/2006">
              <mc:Choice xmlns:v="urn:schemas-microsoft-com:vml" Requires="v">
                <p:oleObj spid="_x0000_s17411" name="Equation" r:id="rId7" imgW="27127200" imgH="19507200" progId="">
                  <p:embed/>
                </p:oleObj>
              </mc:Choice>
              <mc:Fallback>
                <p:oleObj name="Equation" r:id="rId7" imgW="27127200" imgH="19507200" progId="">
                  <p:embed/>
                  <p:pic>
                    <p:nvPicPr>
                      <p:cNvPr id="0" name="图片 17410"/>
                      <p:cNvPicPr>
                        <a:picLocks noChangeAspect="1"/>
                      </p:cNvPicPr>
                      <p:nvPr/>
                    </p:nvPicPr>
                    <p:blipFill>
                      <a:blip r:embed="rId8"/>
                      <a:stretch>
                        <a:fillRect/>
                      </a:stretch>
                    </p:blipFill>
                    <p:spPr>
                      <a:xfrm>
                        <a:off x="5124957" y="4063211"/>
                        <a:ext cx="1028699" cy="7334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661686" y="4800285"/>
          <a:ext cx="219075" cy="657225"/>
        </p:xfrm>
        <a:graphic>
          <a:graphicData uri="http://schemas.openxmlformats.org/presentationml/2006/ole">
            <mc:AlternateContent xmlns:mc="http://schemas.openxmlformats.org/markup-compatibility/2006">
              <mc:Choice xmlns:v="urn:schemas-microsoft-com:vml" Requires="v">
                <p:oleObj spid="_x0000_s17412" name="Equation" r:id="rId9" imgW="5791200" imgH="17373600" progId="">
                  <p:embed/>
                </p:oleObj>
              </mc:Choice>
              <mc:Fallback>
                <p:oleObj name="Equation" r:id="rId9" imgW="5791200" imgH="17373600" progId="">
                  <p:embed/>
                  <p:pic>
                    <p:nvPicPr>
                      <p:cNvPr id="0" name="图片 17411"/>
                      <p:cNvPicPr>
                        <a:picLocks noChangeAspect="1"/>
                      </p:cNvPicPr>
                      <p:nvPr/>
                    </p:nvPicPr>
                    <p:blipFill>
                      <a:blip r:embed="rId10"/>
                      <a:stretch>
                        <a:fillRect/>
                      </a:stretch>
                    </p:blipFill>
                    <p:spPr>
                      <a:xfrm>
                        <a:off x="1661686" y="4800285"/>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5124957" y="4800285"/>
          <a:ext cx="219075" cy="657225"/>
        </p:xfrm>
        <a:graphic>
          <a:graphicData uri="http://schemas.openxmlformats.org/presentationml/2006/ole">
            <mc:AlternateContent xmlns:mc="http://schemas.openxmlformats.org/markup-compatibility/2006">
              <mc:Choice xmlns:v="urn:schemas-microsoft-com:vml" Requires="v">
                <p:oleObj spid="_x0000_s17413" name="Equation" r:id="rId11" imgW="5791200" imgH="17373600" progId="">
                  <p:embed/>
                </p:oleObj>
              </mc:Choice>
              <mc:Fallback>
                <p:oleObj name="Equation" r:id="rId11" imgW="5791200" imgH="17373600" progId="">
                  <p:embed/>
                  <p:pic>
                    <p:nvPicPr>
                      <p:cNvPr id="0" name="图片 17412"/>
                      <p:cNvPicPr>
                        <a:picLocks noChangeAspect="1"/>
                      </p:cNvPicPr>
                      <p:nvPr/>
                    </p:nvPicPr>
                    <p:blipFill>
                      <a:blip r:embed="rId12"/>
                      <a:stretch>
                        <a:fillRect/>
                      </a:stretch>
                    </p:blipFill>
                    <p:spPr>
                      <a:xfrm>
                        <a:off x="5124957" y="4800285"/>
                        <a:ext cx="219075" cy="657225"/>
                      </a:xfrm>
                      <a:prstGeom prst="rect">
                        <a:avLst/>
                      </a:prstGeom>
                      <a:noFill/>
                      <a:ln w="9525">
                        <a:noFill/>
                      </a:ln>
                    </p:spPr>
                  </p:pic>
                </p:oleObj>
              </mc:Fallback>
            </mc:AlternateContent>
          </a:graphicData>
        </a:graphic>
      </p:graphicFrame>
      <p:sp>
        <p:nvSpPr>
          <p:cNvPr id="12" name="文本框 8"/>
          <p:cNvSpPr txBox="1"/>
          <p:nvPr/>
        </p:nvSpPr>
        <p:spPr>
          <a:xfrm>
            <a:off x="5798342" y="3277393"/>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1790" y="562749"/>
            <a:ext cx="11831400" cy="326922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无限大均匀带电平板即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取无限大,在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点产生的场强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=2π</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kσ</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3675" kern="0" spc="944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≈2π</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kσ</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,被挖去的半径为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的圆板在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点产生的场强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=2π</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kσ</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3675" kern="0" spc="899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,从无限大均匀带电</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平板中间挖去一半径为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的圆板后,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点的场强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=2π</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kσ</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3350" kern="0" spc="474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所受电场力的</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Eq</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=2π</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kσ</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50" kern="0" spc="474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9412750" y="670547"/>
          <a:ext cx="1666874" cy="828674"/>
        </p:xfrm>
        <a:graphic>
          <a:graphicData uri="http://schemas.openxmlformats.org/presentationml/2006/ole">
            <mc:AlternateContent xmlns:mc="http://schemas.openxmlformats.org/markup-compatibility/2006">
              <mc:Choice xmlns:v="urn:schemas-microsoft-com:vml" Requires="v">
                <p:oleObj spid="_x0000_s18433" name="Equation" r:id="rId1" imgW="44196000" imgH="21945600" progId="">
                  <p:embed/>
                </p:oleObj>
              </mc:Choice>
              <mc:Fallback>
                <p:oleObj name="Equation" r:id="rId1" imgW="44196000" imgH="21945600" progId="">
                  <p:embed/>
                  <p:pic>
                    <p:nvPicPr>
                      <p:cNvPr id="0" name="图片 18432"/>
                      <p:cNvPicPr>
                        <a:picLocks noChangeAspect="1"/>
                      </p:cNvPicPr>
                      <p:nvPr/>
                    </p:nvPicPr>
                    <p:blipFill>
                      <a:blip r:embed="rId2"/>
                      <a:stretch>
                        <a:fillRect/>
                      </a:stretch>
                    </p:blipFill>
                    <p:spPr>
                      <a:xfrm>
                        <a:off x="9412750" y="670547"/>
                        <a:ext cx="1666874" cy="82867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577282" y="1535819"/>
          <a:ext cx="1609725" cy="828674"/>
        </p:xfrm>
        <a:graphic>
          <a:graphicData uri="http://schemas.openxmlformats.org/presentationml/2006/ole">
            <mc:AlternateContent xmlns:mc="http://schemas.openxmlformats.org/markup-compatibility/2006">
              <mc:Choice xmlns:v="urn:schemas-microsoft-com:vml" Requires="v">
                <p:oleObj spid="_x0000_s18434" name="Equation" r:id="rId3" imgW="42672000" imgH="21945600" progId="">
                  <p:embed/>
                </p:oleObj>
              </mc:Choice>
              <mc:Fallback>
                <p:oleObj name="Equation" r:id="rId3" imgW="42672000" imgH="21945600" progId="">
                  <p:embed/>
                  <p:pic>
                    <p:nvPicPr>
                      <p:cNvPr id="0" name="图片 18433"/>
                      <p:cNvPicPr>
                        <a:picLocks noChangeAspect="1"/>
                      </p:cNvPicPr>
                      <p:nvPr/>
                    </p:nvPicPr>
                    <p:blipFill>
                      <a:blip r:embed="rId4"/>
                      <a:stretch>
                        <a:fillRect/>
                      </a:stretch>
                    </p:blipFill>
                    <p:spPr>
                      <a:xfrm>
                        <a:off x="7577282" y="1535819"/>
                        <a:ext cx="1609725" cy="8286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231996" y="2425561"/>
          <a:ext cx="1028699" cy="733424"/>
        </p:xfrm>
        <a:graphic>
          <a:graphicData uri="http://schemas.openxmlformats.org/presentationml/2006/ole">
            <mc:AlternateContent xmlns:mc="http://schemas.openxmlformats.org/markup-compatibility/2006">
              <mc:Choice xmlns:v="urn:schemas-microsoft-com:vml" Requires="v">
                <p:oleObj spid="_x0000_s18435" name="Equation" r:id="rId5" imgW="27127200" imgH="19507200" progId="">
                  <p:embed/>
                </p:oleObj>
              </mc:Choice>
              <mc:Fallback>
                <p:oleObj name="Equation" r:id="rId5" imgW="27127200" imgH="19507200" progId="">
                  <p:embed/>
                  <p:pic>
                    <p:nvPicPr>
                      <p:cNvPr id="0" name="图片 18434"/>
                      <p:cNvPicPr>
                        <a:picLocks noChangeAspect="1"/>
                      </p:cNvPicPr>
                      <p:nvPr/>
                    </p:nvPicPr>
                    <p:blipFill>
                      <a:blip r:embed="rId6"/>
                      <a:stretch>
                        <a:fillRect/>
                      </a:stretch>
                    </p:blipFill>
                    <p:spPr>
                      <a:xfrm>
                        <a:off x="8231996" y="2425561"/>
                        <a:ext cx="1028699" cy="7334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117741" y="3199690"/>
          <a:ext cx="1028700" cy="733425"/>
        </p:xfrm>
        <a:graphic>
          <a:graphicData uri="http://schemas.openxmlformats.org/presentationml/2006/ole">
            <mc:AlternateContent xmlns:mc="http://schemas.openxmlformats.org/markup-compatibility/2006">
              <mc:Choice xmlns:v="urn:schemas-microsoft-com:vml" Requires="v">
                <p:oleObj spid="_x0000_s18436" name="Equation" r:id="rId7" imgW="27127200" imgH="19507200" progId="">
                  <p:embed/>
                </p:oleObj>
              </mc:Choice>
              <mc:Fallback>
                <p:oleObj name="Equation" r:id="rId7" imgW="27127200" imgH="19507200" progId="">
                  <p:embed/>
                  <p:pic>
                    <p:nvPicPr>
                      <p:cNvPr id="0" name="图片 18435"/>
                      <p:cNvPicPr>
                        <a:picLocks noChangeAspect="1"/>
                      </p:cNvPicPr>
                      <p:nvPr/>
                    </p:nvPicPr>
                    <p:blipFill>
                      <a:blip r:embed="rId8"/>
                      <a:stretch>
                        <a:fillRect/>
                      </a:stretch>
                    </p:blipFill>
                    <p:spPr>
                      <a:xfrm>
                        <a:off x="3117741" y="3199690"/>
                        <a:ext cx="1028700"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2</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441653"/>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静电场中能的性质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64463"/>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考点1　描述静电场中能的性质的物理量</a:t>
            </a:r>
            <a:endPar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endParaRPr>
          </a:p>
          <a:p>
            <a:pPr eaLnBrk="0" latinLnBrk="1" hangingPunct="0">
              <a:lnSpc>
                <a:spcPct val="150000"/>
              </a:lnSpc>
              <a:spcBef>
                <a:spcPts val="145"/>
              </a:spcBef>
            </a:pPr>
            <a:r>
              <a:rPr lang="zh-CN" altLang="en-US" sz="2410" b="1" kern="0" dirty="0" smtClean="0">
                <a:solidFill>
                  <a:srgbClr val="000000"/>
                </a:solidFill>
                <a:latin typeface="微软雅黑" panose="020B0503020204020204" pitchFamily="34" charset="-122"/>
                <a:ea typeface="微软雅黑" panose="020B0503020204020204" pitchFamily="34" charset="-122"/>
                <a:sym typeface="Times New Roman" panose="02020603050405020304"/>
              </a:rPr>
              <a:t>一、静电力做功与电势能</a:t>
            </a:r>
            <a:endParaRPr lang="zh-CN" altLang="en-US" sz="2800" b="1" dirty="0" smtClean="0">
              <a:latin typeface="微软雅黑" panose="020B0503020204020204" pitchFamily="34" charset="-122"/>
              <a:ea typeface="微软雅黑" panose="020B0503020204020204" pitchFamily="34" charset="-122"/>
              <a:sym typeface="Times New Roman" panose="02020603050405020304"/>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.静电力做功</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计算方法</a:t>
            </a:r>
            <a:br>
              <a:rPr lang="en-US" altLang="zh-CN" sz="2410" kern="0" dirty="0" smtClean="0">
                <a:solidFill>
                  <a:srgbClr val="000000"/>
                </a:solidFill>
                <a:latin typeface="Times New Roman" panose="02020603050405020304" pitchFamily="65" charset="-122"/>
                <a:ea typeface="华文细黑" panose="02010600040101010101" pitchFamily="65" charset="-122"/>
              </a:rPr>
            </a:br>
            <a:br>
              <a:rPr lang="en-US" altLang="zh-CN" sz="2410" kern="0" dirty="0" smtClean="0">
                <a:solidFill>
                  <a:srgbClr val="000000"/>
                </a:solidFill>
                <a:latin typeface="Times New Roman" panose="02020603050405020304" pitchFamily="65" charset="-122"/>
                <a:ea typeface="华文细黑" panose="02010600040101010101" pitchFamily="65" charset="-122"/>
              </a:rPr>
            </a:br>
            <a:br>
              <a:rPr lang="en-US" altLang="zh-CN" sz="2410" kern="0" dirty="0" smtClean="0">
                <a:solidFill>
                  <a:srgbClr val="000000"/>
                </a:solidFill>
                <a:latin typeface="Times New Roman" panose="02020603050405020304" pitchFamily="65" charset="-122"/>
                <a:ea typeface="华文细黑" panose="02010600040101010101" pitchFamily="65" charset="-122"/>
              </a:rPr>
            </a:br>
            <a:br>
              <a:rPr lang="en-US" altLang="zh-CN" sz="2410" kern="0" dirty="0" smtClean="0">
                <a:solidFill>
                  <a:srgbClr val="000000"/>
                </a:solidFill>
                <a:latin typeface="Times New Roman" panose="02020603050405020304" pitchFamily="65" charset="-122"/>
                <a:ea typeface="华文细黑" panose="02010600040101010101" pitchFamily="65" charset="-122"/>
              </a:rPr>
            </a:b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2)特点:</a:t>
            </a:r>
            <a:r>
              <a:rPr lang="zh-CN" altLang="en-US" sz="2410" u="sng" kern="0" dirty="0" smtClean="0">
                <a:solidFill>
                  <a:srgbClr val="000000"/>
                </a:solidFill>
                <a:latin typeface="Times New Roman" panose="02020603050405020304" pitchFamily="65" charset="-122"/>
                <a:ea typeface="华文细黑" panose="02010600040101010101" pitchFamily="65" charset="-122"/>
              </a:rPr>
              <a:t>静电力做的功与电荷的起始位置和终止位置有关,与电荷运动的路径无关</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24.jpeg"/>
          <p:cNvPicPr>
            <a:picLocks noChangeAspect="1"/>
          </p:cNvPicPr>
          <p:nvPr/>
        </p:nvPicPr>
        <p:blipFill>
          <a:blip r:embed="rId1"/>
          <a:stretch>
            <a:fillRect/>
          </a:stretch>
        </p:blipFill>
        <p:spPr>
          <a:xfrm>
            <a:off x="2869384" y="2920203"/>
            <a:ext cx="6721606" cy="226194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468936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电荷守恒定律　库仑定律</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一、电荷守恒定律</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1.内容:</a:t>
            </a:r>
            <a:r>
              <a:rPr lang="zh-CN" altLang="en-US" sz="2410" kern="0" dirty="0" smtClean="0">
                <a:solidFill>
                  <a:srgbClr val="000000"/>
                </a:solidFill>
                <a:latin typeface="Times New Roman" panose="02020603050405020304" pitchFamily="65" charset="-122"/>
                <a:ea typeface="华文细黑" panose="02010600040101010101" pitchFamily="65" charset="-122"/>
              </a:rPr>
              <a:t>电荷既不会创生,也不会消灭,它只能从一个物体转移到另一个物体,或者从物体</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的一部分转移到另一部分;</a:t>
            </a:r>
            <a:r>
              <a:rPr lang="zh-CN" altLang="en-US" sz="2410" u="sng" kern="0" dirty="0" smtClean="0">
                <a:solidFill>
                  <a:srgbClr val="000000"/>
                </a:solidFill>
                <a:latin typeface="Times New Roman" panose="02020603050405020304" pitchFamily="65" charset="-122"/>
                <a:ea typeface="华文细黑" panose="02010600040101010101" pitchFamily="65" charset="-122"/>
              </a:rPr>
              <a:t>在转移过程中,电荷的总量保持不变</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2.电荷分配原则:</a:t>
            </a:r>
            <a:r>
              <a:rPr lang="zh-CN" altLang="en-US" sz="2410" kern="0" dirty="0" smtClean="0">
                <a:solidFill>
                  <a:srgbClr val="000000"/>
                </a:solidFill>
                <a:latin typeface="Times New Roman" panose="02020603050405020304" pitchFamily="65" charset="-122"/>
                <a:ea typeface="华文细黑" panose="02010600040101010101" pitchFamily="65" charset="-122"/>
              </a:rPr>
              <a:t>两个完全相同的导体球接触后再分开,二者所带净电荷量平均分配。</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二、库仑定律</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1.表达式:</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3090" kern="0" spc="9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,静电力常量</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=9.0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9</a:t>
            </a:r>
            <a:r>
              <a:rPr lang="zh-CN" altLang="en-US" sz="2410" kern="0" dirty="0" smtClean="0">
                <a:solidFill>
                  <a:srgbClr val="000000"/>
                </a:solidFill>
                <a:latin typeface="Times New Roman" panose="02020603050405020304" pitchFamily="65" charset="-122"/>
                <a:ea typeface="华文细黑" panose="02010600040101010101" pitchFamily="65" charset="-122"/>
              </a:rPr>
              <a:t> N·m</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指两点电荷间的距离。</a:t>
            </a:r>
            <a:endParaRPr lang="zh-CN" altLang="en-US" dirty="0"/>
          </a:p>
          <a:p>
            <a:pPr marL="0" indent="0" eaLnBrk="0" latinLnBrk="1" hangingPunct="0">
              <a:lnSpc>
                <a:spcPct val="150000"/>
              </a:lnSpc>
              <a:spcBef>
                <a:spcPts val="4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2.适用条件:</a:t>
            </a:r>
            <a:r>
              <a:rPr lang="zh-CN" altLang="en-US" sz="2410" kern="0" dirty="0" smtClean="0">
                <a:solidFill>
                  <a:srgbClr val="000000"/>
                </a:solidFill>
                <a:latin typeface="Times New Roman" panose="02020603050405020304" pitchFamily="65" charset="-122"/>
                <a:ea typeface="华文细黑" panose="02010600040101010101" pitchFamily="65" charset="-122"/>
              </a:rPr>
              <a:t>真空、静止点电荷。</a:t>
            </a:r>
            <a:endParaRPr lang="zh-CN" altLang="en-US" dirty="0"/>
          </a:p>
        </p:txBody>
      </p:sp>
      <p:graphicFrame>
        <p:nvGraphicFramePr>
          <p:cNvPr id="4" name="对象 3"/>
          <p:cNvGraphicFramePr>
            <a:graphicFrameLocks noChangeAspect="1"/>
          </p:cNvGraphicFramePr>
          <p:nvPr/>
        </p:nvGraphicFramePr>
        <p:xfrm>
          <a:off x="2194930" y="3835084"/>
          <a:ext cx="514350" cy="657224"/>
        </p:xfrm>
        <a:graphic>
          <a:graphicData uri="http://schemas.openxmlformats.org/presentationml/2006/ole">
            <mc:AlternateContent xmlns:mc="http://schemas.openxmlformats.org/markup-compatibility/2006">
              <mc:Choice xmlns:v="urn:schemas-microsoft-com:vml" Requires="v">
                <p:oleObj spid="_x0000_s1025" name="Equation" r:id="rId1" imgW="13716000" imgH="17373600" progId="">
                  <p:embed/>
                </p:oleObj>
              </mc:Choice>
              <mc:Fallback>
                <p:oleObj name="Equation" r:id="rId1" imgW="13716000" imgH="17373600" progId="">
                  <p:embed/>
                  <p:pic>
                    <p:nvPicPr>
                      <p:cNvPr id="0" name="图片 1024"/>
                      <p:cNvPicPr>
                        <a:picLocks noChangeAspect="1"/>
                      </p:cNvPicPr>
                      <p:nvPr/>
                    </p:nvPicPr>
                    <p:blipFill>
                      <a:blip r:embed="rId2"/>
                      <a:stretch>
                        <a:fillRect/>
                      </a:stretch>
                    </p:blipFill>
                    <p:spPr>
                      <a:xfrm>
                        <a:off x="2194930" y="3835084"/>
                        <a:ext cx="514350" cy="657224"/>
                      </a:xfrm>
                      <a:prstGeom prst="rect">
                        <a:avLst/>
                      </a:prstGeom>
                      <a:noFill/>
                      <a:ln w="9525">
                        <a:noFill/>
                      </a:ln>
                    </p:spPr>
                  </p:pic>
                </p:oleObj>
              </mc:Fallback>
            </mc:AlternateContent>
          </a:graphicData>
        </a:graphic>
      </p:graphicFrame>
      <p:sp>
        <p:nvSpPr>
          <p:cNvPr id="5" name="TextBox 2"/>
          <p:cNvSpPr txBox="1"/>
          <p:nvPr/>
        </p:nvSpPr>
        <p:spPr>
          <a:xfrm>
            <a:off x="539115" y="5049520"/>
            <a:ext cx="11642725" cy="55562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3.静电力的方向:</a:t>
            </a:r>
            <a:r>
              <a:rPr lang="zh-CN" altLang="en-US" sz="2410" kern="0" dirty="0" smtClean="0">
                <a:solidFill>
                  <a:srgbClr val="000000"/>
                </a:solidFill>
                <a:latin typeface="Times New Roman" panose="02020603050405020304" pitchFamily="65" charset="-122"/>
                <a:ea typeface="华文细黑" panose="02010600040101010101" pitchFamily="65" charset="-122"/>
              </a:rPr>
              <a:t>在它们的连线</a:t>
            </a:r>
            <a:r>
              <a:rPr lang="zh-CN" altLang="en-US" sz="2410" kern="0" dirty="0" smtClean="0">
                <a:solidFill>
                  <a:srgbClr val="000000"/>
                </a:solidFill>
                <a:latin typeface="Times New Roman" panose="02020603050405020304" pitchFamily="65" charset="-122"/>
                <a:ea typeface="华文细黑" panose="02010600040101010101" pitchFamily="65" charset="-122"/>
              </a:rPr>
              <a:t>上。 </a:t>
            </a:r>
            <a:endParaRPr lang="zh-CN" altLang="en-US" dirty="0"/>
          </a:p>
        </p:txBody>
      </p:sp>
      <p:sp>
        <p:nvSpPr>
          <p:cNvPr id="6" name="TextBox 2"/>
          <p:cNvSpPr txBox="1"/>
          <p:nvPr/>
        </p:nvSpPr>
        <p:spPr>
          <a:xfrm>
            <a:off x="467995" y="5514340"/>
            <a:ext cx="8319135" cy="620395"/>
          </a:xfrm>
          <a:prstGeom prst="rect">
            <a:avLst/>
          </a:prstGeom>
          <a:noFill/>
        </p:spPr>
        <p:txBody>
          <a:bodyPr wrap="square" lIns="0" tIns="0" rIns="0" bIns="0" rtlCol="0">
            <a:no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点拨提醒</a:t>
            </a:r>
            <a:r>
              <a:rPr lang="zh-CN" altLang="en-US" sz="2410" kern="0" dirty="0" smtClean="0">
                <a:solidFill>
                  <a:srgbClr val="000000"/>
                </a:solidFill>
                <a:latin typeface="Times New Roman" panose="02020603050405020304" pitchFamily="65" charset="-122"/>
                <a:ea typeface="楷体_GB2312" pitchFamily="65" charset="-122"/>
              </a:rPr>
              <a:t>　当两个电荷间的距离</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→0时,电荷不能视为点电荷,</a:t>
            </a:r>
            <a:endParaRPr lang="zh-CN" altLang="en-US" sz="2410" kern="0" dirty="0" smtClean="0">
              <a:solidFill>
                <a:srgbClr val="000000"/>
              </a:solidFill>
              <a:latin typeface="Times New Roman" panose="02020603050405020304" pitchFamily="65" charset="-122"/>
              <a:ea typeface="楷体_GB2312" pitchFamily="65" charset="-122"/>
            </a:endParaRPr>
          </a:p>
          <a:p>
            <a:pPr marL="0" indent="0" eaLnBrk="0" latinLnBrk="1" hangingPunct="0">
              <a:lnSpc>
                <a:spcPct val="150000"/>
              </a:lnSpc>
              <a:spcBef>
                <a:spcPts val="145"/>
              </a:spcBef>
              <a:buNone/>
            </a:pPr>
            <a:r>
              <a:rPr lang="en-US" altLang="zh-CN"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它们之间的静电力不能认为趋于无限大。</a:t>
            </a:r>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25854"/>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2.电势能</a:t>
            </a:r>
            <a:endParaRPr lang="zh-CN" altLang="en-US" sz="2800" b="1"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1)定义:电荷在电场中具有的势能称为电势能。</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(2)决定式: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qφ</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(3)说明:电势能是标量,正负号表示大小;其具有相对性,</a:t>
            </a:r>
            <a:r>
              <a:rPr lang="zh-CN" altLang="en-US" sz="2410" u="sng" kern="0" dirty="0" smtClean="0">
                <a:solidFill>
                  <a:srgbClr val="000000"/>
                </a:solidFill>
                <a:latin typeface="Times New Roman" panose="02020603050405020304" pitchFamily="65" charset="-122"/>
                <a:ea typeface="华文细黑" panose="02010600040101010101" pitchFamily="65" charset="-122"/>
              </a:rPr>
              <a:t>通常把电荷在无限远处或大地</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表面的电势能规定为0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(4)静电力做功与电势能变化的关系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定性关系:静电力做正功,电势能减少;静电力做负功,电势能增加。</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定量关系:</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50103"/>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DE0000"/>
                </a:solidFill>
                <a:ea typeface="微软雅黑" panose="020B0503020204020204" pitchFamily="34" charset="-122"/>
              </a:rPr>
              <a:t>知识拓展</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某电荷在电场中某点具有的电势能大小</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某电荷在某点电势能的大小在数值上等于将该电荷从该点移到零势能(无穷远处)</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位置过程中静电力所做的功,即</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点的电势能</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E</a:t>
            </a:r>
            <a:r>
              <a:rPr lang="zh-CN" altLang="en-US" sz="1815"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W</a:t>
            </a:r>
            <a:r>
              <a:rPr lang="zh-CN" altLang="en-US" sz="1815" i="1" kern="0" baseline="-1500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a:t>
            </a:r>
            <a:r>
              <a:rPr lang="zh-CN" altLang="en-US" sz="2410" i="1"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点电势能为0)。</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71896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如图所示,距离为2</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两点分别固定有等量异种点电荷+</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点是</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的中点,</a:t>
            </a:r>
            <a:r>
              <a:rPr lang="zh-CN" altLang="en-US" sz="2410" i="1" kern="0" dirty="0" smtClean="0">
                <a:solidFill>
                  <a:srgbClr val="000000"/>
                </a:solidFill>
                <a:latin typeface="Times New Roman" panose="02020603050405020304" pitchFamily="65" charset="-122"/>
                <a:ea typeface="华文细黑" panose="02010600040101010101" pitchFamily="65" charset="-122"/>
              </a:rPr>
              <a:t>OCD</a:t>
            </a:r>
            <a:r>
              <a:rPr lang="zh-CN" altLang="en-US" sz="2410" kern="0" dirty="0" smtClean="0">
                <a:solidFill>
                  <a:srgbClr val="000000"/>
                </a:solidFill>
                <a:latin typeface="Times New Roman" panose="02020603050405020304" pitchFamily="65" charset="-122"/>
                <a:ea typeface="华文细黑" panose="02010600040101010101" pitchFamily="65" charset="-122"/>
              </a:rPr>
              <a:t>是以</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点为圆心、</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为半径的半圆。</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是</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延长线上的一点,</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间的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距离为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。将一正点电荷</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从</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点沿</a:t>
            </a:r>
            <a:r>
              <a:rPr lang="zh-CN" altLang="en-US" sz="2410" i="1" kern="0" dirty="0" smtClean="0">
                <a:solidFill>
                  <a:srgbClr val="000000"/>
                </a:solidFill>
                <a:latin typeface="Times New Roman" panose="02020603050405020304" pitchFamily="65" charset="-122"/>
                <a:ea typeface="华文细黑" panose="02010600040101010101" pitchFamily="65" charset="-122"/>
              </a:rPr>
              <a:t>EDCO</a:t>
            </a:r>
            <a:r>
              <a:rPr lang="zh-CN" altLang="en-US" sz="2410" kern="0" dirty="0" smtClean="0">
                <a:solidFill>
                  <a:srgbClr val="000000"/>
                </a:solidFill>
                <a:latin typeface="Times New Roman" panose="02020603050405020304" pitchFamily="65" charset="-122"/>
                <a:ea typeface="华文细黑" panose="02010600040101010101" pitchFamily="65" charset="-122"/>
              </a:rPr>
              <a:t>移动到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点,则下列说法正确的是(　    )</a:t>
            </a:r>
            <a:endParaRPr lang="zh-CN" altLang="en-US" dirty="0"/>
          </a:p>
          <a:p>
            <a:pPr marL="0" indent="0" eaLnBrk="0" latinLnBrk="1" hangingPunct="0">
              <a:lnSpc>
                <a:spcPct val="150000"/>
              </a:lnSpc>
              <a:spcBef>
                <a:spcPts val="145"/>
              </a:spcBef>
              <a:buNone/>
            </a:pPr>
            <a:r>
              <a:rPr lang="zh-CN" altLang="en-US" sz="8735" kern="0" spc="24937"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25.jpeg"/>
          <p:cNvPicPr>
            <a:picLocks noChangeAspect="1"/>
          </p:cNvPicPr>
          <p:nvPr/>
        </p:nvPicPr>
        <p:blipFill>
          <a:blip r:embed="rId1"/>
          <a:stretch>
            <a:fillRect/>
          </a:stretch>
        </p:blipFill>
        <p:spPr>
          <a:xfrm>
            <a:off x="4155268" y="2348699"/>
            <a:ext cx="2928958" cy="1578636"/>
          </a:xfrm>
          <a:prstGeom prst="rect">
            <a:avLst/>
          </a:prstGeom>
        </p:spPr>
      </p:pic>
      <p:sp>
        <p:nvSpPr>
          <p:cNvPr id="4" name="TextBox 2"/>
          <p:cNvSpPr txBox="1"/>
          <p:nvPr/>
        </p:nvSpPr>
        <p:spPr>
          <a:xfrm>
            <a:off x="468000" y="3943424"/>
            <a:ext cx="11831400" cy="226292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A.从</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的过程,点电荷</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的电势能一直增加</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.从</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的过程,点电荷</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受到的静电力先减小后增大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C.从</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的过程,点电荷</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的电势能一直增加</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D.从</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的过程,点电荷</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受到的静电力先增大后减小</a:t>
            </a:r>
            <a:endParaRPr lang="zh-CN" altLang="en-US" dirty="0"/>
          </a:p>
        </p:txBody>
      </p:sp>
      <p:sp>
        <p:nvSpPr>
          <p:cNvPr id="5" name="文本框 8"/>
          <p:cNvSpPr txBox="1"/>
          <p:nvPr/>
        </p:nvSpPr>
        <p:spPr>
          <a:xfrm>
            <a:off x="10298936" y="18486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解题导引</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26.jpeg"/>
          <p:cNvPicPr>
            <a:picLocks noChangeAspect="1"/>
          </p:cNvPicPr>
          <p:nvPr/>
        </p:nvPicPr>
        <p:blipFill>
          <a:blip r:embed="rId1"/>
          <a:stretch>
            <a:fillRect/>
          </a:stretch>
        </p:blipFill>
        <p:spPr>
          <a:xfrm>
            <a:off x="1869252" y="1562881"/>
            <a:ext cx="8277224" cy="2876549"/>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3668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的过程,电场强度方向水平向左,静电力做正功,电势能减少;电场强度逐</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渐增大,则点电荷</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受到的静电力不断增大,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产生的电场中,圆弧</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DCO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为</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等势面,在+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产生的电场中,从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,电势逐渐升高,故正点电荷</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的电势能一直增</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加,</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产生的电场中,沿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DCO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电场强度大小不变,在+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产生的电场中,从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,电场强度增大,且在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处,两点电荷的电场强度方向相同,电场强度最大,点电荷</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受</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到的静电力最大,故点电荷</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受到的静电力不可能先增大后减小,</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642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468000" y="1260001"/>
          <a:ext cx="11268000" cy="4414266"/>
        </p:xfrm>
        <a:graphic>
          <a:graphicData uri="http://schemas.openxmlformats.org/drawingml/2006/table">
            <a:tbl>
              <a:tblPr/>
              <a:tblGrid>
                <a:gridCol w="3756000"/>
                <a:gridCol w="3756000"/>
                <a:gridCol w="3756000"/>
              </a:tblGrid>
              <a:tr h="0">
                <a:tc rowSpan="3">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判断电</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势能变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化的三</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种方法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做功法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根据静电力做功:静电力做正功,</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电势能减少;静电力做负功,电势</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能增加</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公式法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根据E</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010" kern="0" dirty="0" smtClean="0">
                          <a:solidFill>
                            <a:srgbClr val="000000"/>
                          </a:solidFill>
                          <a:latin typeface="Times New Roman" panose="02020603050405020304" pitchFamily="65" charset="-122"/>
                          <a:ea typeface="华文细黑" panose="02010600040101010101" pitchFamily="65" charset="-122"/>
                        </a:rPr>
                        <a:t>=qφ:正电荷在电势越高处</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电势能越大;负电荷在电势越高</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处电势能越小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能量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守恒法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其他能与电势能相互转化,若其</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他能增加则电势能减少,若其他</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能减少则电势能增加</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二、电势与电势差</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1.电势</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(1)定义式:</a:t>
            </a:r>
            <a:r>
              <a:rPr lang="zh-CN" altLang="en-US" sz="2410" i="1" kern="0" dirty="0" smtClean="0">
                <a:solidFill>
                  <a:srgbClr val="000000"/>
                </a:solidFill>
                <a:latin typeface="Times New Roman" panose="02020603050405020304" pitchFamily="65" charset="-122"/>
                <a:ea typeface="华文细黑" panose="02010600040101010101" pitchFamily="65" charset="-122"/>
              </a:rPr>
              <a:t>φ</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50" kern="0" spc="-57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(2)标量,有正负之分,其正(或负)表示该点电势比零电势高(或低)。</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(3)具有相对性,</a:t>
            </a:r>
            <a:r>
              <a:rPr lang="zh-CN" altLang="en-US" sz="2410" u="sng" kern="0" dirty="0" smtClean="0">
                <a:solidFill>
                  <a:srgbClr val="000000"/>
                </a:solidFill>
                <a:latin typeface="Times New Roman" panose="02020603050405020304" pitchFamily="65" charset="-122"/>
                <a:ea typeface="华文细黑" panose="02010600040101010101" pitchFamily="65" charset="-122"/>
              </a:rPr>
              <a:t>同一点的电势因选取零电势点的不同而不同</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2.电势差</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(1)定义式:</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85" kern="0" spc="69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(2)电势差与电势的关系:</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φ</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φ</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(3)影响因素:电势差</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由电场本身的性质决定。</a:t>
            </a:r>
            <a:endParaRPr lang="zh-CN" altLang="en-US" dirty="0"/>
          </a:p>
        </p:txBody>
      </p:sp>
      <p:graphicFrame>
        <p:nvGraphicFramePr>
          <p:cNvPr id="4" name="对象 3"/>
          <p:cNvGraphicFramePr>
            <a:graphicFrameLocks noChangeAspect="1"/>
          </p:cNvGraphicFramePr>
          <p:nvPr/>
        </p:nvGraphicFramePr>
        <p:xfrm>
          <a:off x="2176998" y="1911907"/>
          <a:ext cx="352424" cy="733424"/>
        </p:xfrm>
        <a:graphic>
          <a:graphicData uri="http://schemas.openxmlformats.org/presentationml/2006/ole">
            <mc:AlternateContent xmlns:mc="http://schemas.openxmlformats.org/markup-compatibility/2006">
              <mc:Choice xmlns:v="urn:schemas-microsoft-com:vml" Requires="v">
                <p:oleObj spid="_x0000_s19457" name="Equation" r:id="rId1" imgW="9448800" imgH="19507200" progId="">
                  <p:embed/>
                </p:oleObj>
              </mc:Choice>
              <mc:Fallback>
                <p:oleObj name="Equation" r:id="rId1" imgW="9448800" imgH="19507200" progId="">
                  <p:embed/>
                  <p:pic>
                    <p:nvPicPr>
                      <p:cNvPr id="0" name="图片 19456"/>
                      <p:cNvPicPr>
                        <a:picLocks noChangeAspect="1"/>
                      </p:cNvPicPr>
                      <p:nvPr/>
                    </p:nvPicPr>
                    <p:blipFill>
                      <a:blip r:embed="rId2"/>
                      <a:stretch>
                        <a:fillRect/>
                      </a:stretch>
                    </p:blipFill>
                    <p:spPr>
                      <a:xfrm>
                        <a:off x="2176998" y="1911907"/>
                        <a:ext cx="352424" cy="7334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410451" y="4434835"/>
          <a:ext cx="504824" cy="714375"/>
        </p:xfrm>
        <a:graphic>
          <a:graphicData uri="http://schemas.openxmlformats.org/presentationml/2006/ole">
            <mc:AlternateContent xmlns:mc="http://schemas.openxmlformats.org/markup-compatibility/2006">
              <mc:Choice xmlns:v="urn:schemas-microsoft-com:vml" Requires="v">
                <p:oleObj spid="_x0000_s19458" name="Equation" r:id="rId3" imgW="13411200" imgH="18897600" progId="">
                  <p:embed/>
                </p:oleObj>
              </mc:Choice>
              <mc:Fallback>
                <p:oleObj name="Equation" r:id="rId3" imgW="13411200" imgH="18897600" progId="">
                  <p:embed/>
                  <p:pic>
                    <p:nvPicPr>
                      <p:cNvPr id="0" name="图片 19457"/>
                      <p:cNvPicPr>
                        <a:picLocks noChangeAspect="1"/>
                      </p:cNvPicPr>
                      <p:nvPr/>
                    </p:nvPicPr>
                    <p:blipFill>
                      <a:blip r:embed="rId4"/>
                      <a:stretch>
                        <a:fillRect/>
                      </a:stretch>
                    </p:blipFill>
                    <p:spPr>
                      <a:xfrm>
                        <a:off x="2410451" y="4434835"/>
                        <a:ext cx="504824"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4068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知识</a:t>
            </a:r>
            <a:r>
              <a:rPr lang="zh-CN" altLang="en-US" sz="2410" b="1" kern="0" dirty="0" smtClean="0">
                <a:solidFill>
                  <a:srgbClr val="DE0000"/>
                </a:solidFill>
                <a:ea typeface="微软雅黑" panose="020B0503020204020204" pitchFamily="34" charset="-122"/>
              </a:rPr>
              <a:t>拓展</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华文细黑" panose="02010600040101010101" pitchFamily="65" charset="-122"/>
                <a:ea typeface="华文细黑" panose="02010600040101010101" pitchFamily="65" charset="-122"/>
              </a:rPr>
              <a:t>多个点电荷电势的叠加</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(1)点电荷电势决定式:</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3090" kern="0" spc="-9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(代数相加,</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的正负要考虑)。</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(2)适用场景:两个及两个以上点电荷在同一点电势的大小判断。</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(3)某点的电势大小由电场自身以及空间位置决定,与试探电荷</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及其电势能大小</a:t>
            </a:r>
            <a:r>
              <a:rPr lang="zh-CN" altLang="en-US" sz="2410" kern="0" dirty="0" smtClean="0">
                <a:solidFill>
                  <a:srgbClr val="000000"/>
                </a:solidFill>
                <a:latin typeface="Times New Roman" panose="02020603050405020304" pitchFamily="65" charset="-122"/>
                <a:ea typeface="楷体_GB2312" pitchFamily="65" charset="-122"/>
              </a:rPr>
              <a:t>无关</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3820122" y="1287887"/>
          <a:ext cx="276224" cy="657224"/>
        </p:xfrm>
        <a:graphic>
          <a:graphicData uri="http://schemas.openxmlformats.org/presentationml/2006/ole">
            <mc:AlternateContent xmlns:mc="http://schemas.openxmlformats.org/markup-compatibility/2006">
              <mc:Choice xmlns:v="urn:schemas-microsoft-com:vml" Requires="v">
                <p:oleObj spid="_x0000_s20481" name="Equation" r:id="rId1" imgW="7315200" imgH="17373600" progId="">
                  <p:embed/>
                </p:oleObj>
              </mc:Choice>
              <mc:Fallback>
                <p:oleObj name="Equation" r:id="rId1" imgW="7315200" imgH="17373600" progId="">
                  <p:embed/>
                  <p:pic>
                    <p:nvPicPr>
                      <p:cNvPr id="0" name="图片 20480"/>
                      <p:cNvPicPr>
                        <a:picLocks noChangeAspect="1"/>
                      </p:cNvPicPr>
                      <p:nvPr/>
                    </p:nvPicPr>
                    <p:blipFill>
                      <a:blip r:embed="rId2"/>
                      <a:stretch>
                        <a:fillRect/>
                      </a:stretch>
                    </p:blipFill>
                    <p:spPr>
                      <a:xfrm>
                        <a:off x="3820122" y="1287887"/>
                        <a:ext cx="276224"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4542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(多选)两个相同的负点电荷和一个正点电荷附近的电场线分布如图所示,已知</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三个点电荷所带电荷量相同,</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点是两负点电荷连线的中点,</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点在正点电荷的正上</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方,</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到正点电荷的距离相等,则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点的电场强度比</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点的大</a:t>
            </a:r>
            <a:endParaRPr lang="zh-CN" altLang="en-US" dirty="0"/>
          </a:p>
        </p:txBody>
      </p:sp>
      <p:pic>
        <p:nvPicPr>
          <p:cNvPr id="3" name="图片 3" descr="textimage27.jpeg"/>
          <p:cNvPicPr>
            <a:picLocks noChangeAspect="1"/>
          </p:cNvPicPr>
          <p:nvPr/>
        </p:nvPicPr>
        <p:blipFill>
          <a:blip r:embed="rId1"/>
          <a:stretch>
            <a:fillRect/>
          </a:stretch>
        </p:blipFill>
        <p:spPr>
          <a:xfrm>
            <a:off x="7227102" y="1920071"/>
            <a:ext cx="2510153" cy="2492599"/>
          </a:xfrm>
          <a:prstGeom prst="rect">
            <a:avLst/>
          </a:prstGeom>
        </p:spPr>
      </p:pic>
      <p:sp>
        <p:nvSpPr>
          <p:cNvPr id="4" name="TextBox 2"/>
          <p:cNvSpPr txBox="1"/>
          <p:nvPr/>
        </p:nvSpPr>
        <p:spPr>
          <a:xfrm>
            <a:off x="468000" y="2920203"/>
            <a:ext cx="11831400" cy="16939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点的电势比</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点的</a:t>
            </a:r>
            <a:r>
              <a:rPr lang="zh-CN" altLang="en-US" sz="2410" kern="0" dirty="0" smtClean="0">
                <a:solidFill>
                  <a:srgbClr val="000000"/>
                </a:solidFill>
                <a:latin typeface="Times New Roman" panose="02020603050405020304" pitchFamily="65" charset="-122"/>
                <a:ea typeface="华文细黑" panose="02010600040101010101" pitchFamily="65" charset="-122"/>
              </a:rPr>
              <a:t>高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点的电场强度比</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点的大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点的电势比</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点的低</a:t>
            </a:r>
            <a:endParaRPr lang="zh-CN" altLang="en-US" dirty="0"/>
          </a:p>
        </p:txBody>
      </p:sp>
      <p:sp>
        <p:nvSpPr>
          <p:cNvPr id="5" name="文本框 8"/>
          <p:cNvSpPr txBox="1"/>
          <p:nvPr/>
        </p:nvSpPr>
        <p:spPr>
          <a:xfrm>
            <a:off x="5183806" y="1870149"/>
            <a:ext cx="1002432"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ACD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01731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由题图知,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点处的电场线比</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点处的电场线密集,则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点的电场强度比</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a:t>
            </a:r>
            <a:br>
              <a:rPr dirty="0">
                <a:solidFill>
                  <a:srgbClr val="C00000"/>
                </a:solidFill>
                <a:latin typeface="Times New Roman" panose="02020603050405020304"/>
                <a:ea typeface="楷体" panose="02010609060101010101" pitchFamily="49" charset="-122"/>
                <a:sym typeface="Times New Roman" panose="02020603050405020304"/>
              </a:rPr>
            </a:b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。电场线从正电荷指向负电荷,由沿电场线方向电势降低,可知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点的电势高于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的电势,</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。两个负点电荷共同在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点处产生的电场强度大小为0,设两个负点电荷</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共同产生的电场在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点处的电场强度大小为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指向</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,正点电荷产生的电场</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两点处的电场强度大小均为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,但方向相反,由电场强度的叠加原理知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。将一个正试探电荷从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移到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,正点电荷对其不做功,两个负点电</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荷对其做正功,电势能减少,根据</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φ</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50" kern="0" spc="-57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点电势高于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点电势,</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dirty="0" smtClean="0">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948180" y="4134649"/>
          <a:ext cx="352424" cy="733424"/>
        </p:xfrm>
        <a:graphic>
          <a:graphicData uri="http://schemas.openxmlformats.org/presentationml/2006/ole">
            <mc:AlternateContent xmlns:mc="http://schemas.openxmlformats.org/markup-compatibility/2006">
              <mc:Choice xmlns:v="urn:schemas-microsoft-com:vml" Requires="v">
                <p:oleObj spid="_x0000_s21505" name="Equation" r:id="rId1" imgW="9448800" imgH="19507200" progId="">
                  <p:embed/>
                </p:oleObj>
              </mc:Choice>
              <mc:Fallback>
                <p:oleObj name="Equation" r:id="rId1" imgW="9448800" imgH="19507200" progId="">
                  <p:embed/>
                  <p:pic>
                    <p:nvPicPr>
                      <p:cNvPr id="0" name="图片 21504"/>
                      <p:cNvPicPr>
                        <a:picLocks noChangeAspect="1"/>
                      </p:cNvPicPr>
                      <p:nvPr/>
                    </p:nvPicPr>
                    <p:blipFill>
                      <a:blip r:embed="rId2"/>
                      <a:stretch>
                        <a:fillRect/>
                      </a:stretch>
                    </p:blipFill>
                    <p:spPr>
                      <a:xfrm>
                        <a:off x="4948180" y="4134649"/>
                        <a:ext cx="352424" cy="7334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488422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(2025届安徽A10联盟开学考)</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如图所示,在</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点用三根等长的绝缘细线分别悬</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挂</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三个带电小球,三个小球的质量均为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,稳定后</a:t>
            </a:r>
            <a:r>
              <a:rPr lang="zh-CN" altLang="en-US" sz="2410" i="1" kern="0" dirty="0" smtClean="0">
                <a:solidFill>
                  <a:srgbClr val="000000"/>
                </a:solidFill>
                <a:latin typeface="Times New Roman" panose="02020603050405020304" pitchFamily="65" charset="-122"/>
                <a:ea typeface="华文细黑" panose="02010600040101010101" pitchFamily="65" charset="-122"/>
              </a:rPr>
              <a:t>OABC</a:t>
            </a:r>
            <a:r>
              <a:rPr lang="zh-CN" altLang="en-US" sz="2410" kern="0" dirty="0" smtClean="0">
                <a:solidFill>
                  <a:srgbClr val="000000"/>
                </a:solidFill>
                <a:latin typeface="Times New Roman" panose="02020603050405020304" pitchFamily="65" charset="-122"/>
                <a:ea typeface="华文细黑" panose="02010600040101010101" pitchFamily="65" charset="-122"/>
              </a:rPr>
              <a:t>构成正四面体,</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处于同一水平面,不计小球的大小,重力加速度为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7855" kern="0" spc="8868"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91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A.三个小球的带电荷量不一定相同</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B.三个小球中,可能有某两个小球带异种电荷</a:t>
            </a:r>
            <a:endParaRPr lang="zh-CN" altLang="en-US" dirty="0"/>
          </a:p>
        </p:txBody>
      </p:sp>
      <p:pic>
        <p:nvPicPr>
          <p:cNvPr id="3" name="图片 3" descr="textimage0.jpeg"/>
          <p:cNvPicPr>
            <a:picLocks noChangeAspect="1"/>
          </p:cNvPicPr>
          <p:nvPr/>
        </p:nvPicPr>
        <p:blipFill>
          <a:blip r:embed="rId1"/>
          <a:stretch>
            <a:fillRect/>
          </a:stretch>
        </p:blipFill>
        <p:spPr>
          <a:xfrm>
            <a:off x="4369582" y="1977696"/>
            <a:ext cx="2057407" cy="1983599"/>
          </a:xfrm>
          <a:prstGeom prst="rect">
            <a:avLst/>
          </a:prstGeom>
        </p:spPr>
      </p:pic>
      <p:sp>
        <p:nvSpPr>
          <p:cNvPr id="4" name="TextBox 2"/>
          <p:cNvSpPr txBox="1"/>
          <p:nvPr/>
        </p:nvSpPr>
        <p:spPr>
          <a:xfrm>
            <a:off x="467995" y="5210175"/>
            <a:ext cx="8145780" cy="13335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C.每根细线的拉力大小为任意两个小球间库仑力的3倍</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D.每根细线的拉力大小等于</a:t>
            </a:r>
            <a:r>
              <a:rPr lang="zh-CN" altLang="en-US" sz="3285" kern="0" spc="-134"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mg </a:t>
            </a:r>
            <a:endParaRPr lang="zh-CN" altLang="en-US" dirty="0"/>
          </a:p>
        </p:txBody>
      </p:sp>
      <p:graphicFrame>
        <p:nvGraphicFramePr>
          <p:cNvPr id="5" name="对象 4"/>
          <p:cNvGraphicFramePr>
            <a:graphicFrameLocks noChangeAspect="1"/>
          </p:cNvGraphicFramePr>
          <p:nvPr/>
        </p:nvGraphicFramePr>
        <p:xfrm>
          <a:off x="4131483" y="5849167"/>
          <a:ext cx="400049" cy="714374"/>
        </p:xfrm>
        <a:graphic>
          <a:graphicData uri="http://schemas.openxmlformats.org/presentationml/2006/ole">
            <mc:AlternateContent xmlns:mc="http://schemas.openxmlformats.org/markup-compatibility/2006">
              <mc:Choice xmlns:v="urn:schemas-microsoft-com:vml" Requires="v">
                <p:oleObj spid="_x0000_s2049" name="Equation" r:id="rId2" imgW="10668000" imgH="18897600" progId="">
                  <p:embed/>
                </p:oleObj>
              </mc:Choice>
              <mc:Fallback>
                <p:oleObj name="Equation" r:id="rId2" imgW="10668000" imgH="18897600" progId="">
                  <p:embed/>
                  <p:pic>
                    <p:nvPicPr>
                      <p:cNvPr id="0" name="图片 2048"/>
                      <p:cNvPicPr>
                        <a:picLocks noChangeAspect="1"/>
                      </p:cNvPicPr>
                      <p:nvPr/>
                    </p:nvPicPr>
                    <p:blipFill>
                      <a:blip r:embed="rId3"/>
                      <a:stretch>
                        <a:fillRect/>
                      </a:stretch>
                    </p:blipFill>
                    <p:spPr>
                      <a:xfrm>
                        <a:off x="4131483" y="5849167"/>
                        <a:ext cx="400049" cy="714374"/>
                      </a:xfrm>
                      <a:prstGeom prst="rect">
                        <a:avLst/>
                      </a:prstGeom>
                      <a:noFill/>
                      <a:ln w="9525">
                        <a:noFill/>
                      </a:ln>
                    </p:spPr>
                  </p:pic>
                </p:oleObj>
              </mc:Fallback>
            </mc:AlternateContent>
          </a:graphicData>
        </a:graphic>
      </p:graphicFrame>
      <p:sp>
        <p:nvSpPr>
          <p:cNvPr id="6" name="文本框 8"/>
          <p:cNvSpPr txBox="1"/>
          <p:nvPr/>
        </p:nvSpPr>
        <p:spPr>
          <a:xfrm>
            <a:off x="10370374" y="1562881"/>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0660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一题多解</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pitchFamily="65" charset="-122"/>
                <a:ea typeface="楷体_GB2312" pitchFamily="65" charset="-122"/>
              </a:rPr>
              <a:t>解法</a:t>
            </a:r>
            <a:r>
              <a:rPr lang="zh-CN" altLang="en-US" sz="2410" kern="0" dirty="0" smtClean="0">
                <a:solidFill>
                  <a:srgbClr val="000000"/>
                </a:solidFill>
                <a:latin typeface="Times New Roman" panose="02020603050405020304" pitchFamily="65" charset="-122"/>
                <a:ea typeface="楷体_GB2312" pitchFamily="65" charset="-122"/>
              </a:rPr>
              <a:t>1　点电荷电势的代数和法比较</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点和</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点的电势</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根据</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3010" kern="0" spc="-83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可得,三个点电荷共同在</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点的电势</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1815" i="1" kern="0" baseline="-1500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3315" kern="0" spc="-114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3315" kern="0" spc="15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,三个点电荷共同在</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点的</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电势</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1815" i="1" kern="0" baseline="-1500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3315" kern="0" spc="-114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3315" kern="0" spc="15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,由于</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,因此</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点的电势低于</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点的电势。</a:t>
            </a:r>
            <a:endParaRPr lang="zh-CN" altLang="en-US" dirty="0"/>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解法2　看电场线方向法比较</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点和</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点的电势</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单独正点电荷在</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点和</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点的电势等大,而</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点处在一对负点电荷连线的中垂线上,</a:t>
            </a:r>
            <a:br>
              <a:rPr dirty="0"/>
            </a:br>
            <a:r>
              <a:rPr lang="zh-CN" altLang="en-US" sz="2410" kern="0" dirty="0" smtClean="0">
                <a:solidFill>
                  <a:srgbClr val="000000"/>
                </a:solidFill>
                <a:latin typeface="Times New Roman" panose="02020603050405020304" pitchFamily="65" charset="-122"/>
                <a:ea typeface="楷体_GB2312" pitchFamily="65" charset="-122"/>
              </a:rPr>
              <a:t>且中垂线上的电场线从无穷远处指向其连线中点,根据沿电场线方向电势降低可得,一</a:t>
            </a:r>
            <a:br>
              <a:rPr dirty="0"/>
            </a:br>
            <a:r>
              <a:rPr lang="zh-CN" altLang="en-US" sz="2410" kern="0" dirty="0" smtClean="0">
                <a:solidFill>
                  <a:srgbClr val="000000"/>
                </a:solidFill>
                <a:latin typeface="Times New Roman" panose="02020603050405020304" pitchFamily="65" charset="-122"/>
                <a:ea typeface="楷体_GB2312" pitchFamily="65" charset="-122"/>
              </a:rPr>
              <a:t>对负点电荷的电场在</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点的电势低于在</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点的电势;</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点或</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点的电势等于三个点电荷在</a:t>
            </a:r>
            <a:br>
              <a:rPr dirty="0"/>
            </a:br>
            <a:r>
              <a:rPr lang="zh-CN" altLang="en-US" sz="2410" kern="0" dirty="0" smtClean="0">
                <a:solidFill>
                  <a:srgbClr val="000000"/>
                </a:solidFill>
                <a:latin typeface="Times New Roman" panose="02020603050405020304" pitchFamily="65" charset="-122"/>
                <a:ea typeface="楷体_GB2312" pitchFamily="65" charset="-122"/>
              </a:rPr>
              <a:t>该点的电势的代数和,故</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点的电势低于</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点的电势。</a:t>
            </a:r>
            <a:endParaRPr lang="zh-CN" altLang="en-US" dirty="0"/>
          </a:p>
        </p:txBody>
      </p:sp>
      <p:graphicFrame>
        <p:nvGraphicFramePr>
          <p:cNvPr id="4" name="对象 3"/>
          <p:cNvGraphicFramePr>
            <a:graphicFrameLocks noChangeAspect="1"/>
          </p:cNvGraphicFramePr>
          <p:nvPr/>
        </p:nvGraphicFramePr>
        <p:xfrm>
          <a:off x="1563820" y="1348565"/>
          <a:ext cx="276224" cy="657225"/>
        </p:xfrm>
        <a:graphic>
          <a:graphicData uri="http://schemas.openxmlformats.org/presentationml/2006/ole">
            <mc:AlternateContent xmlns:mc="http://schemas.openxmlformats.org/markup-compatibility/2006">
              <mc:Choice xmlns:v="urn:schemas-microsoft-com:vml" Requires="v">
                <p:oleObj spid="_x0000_s22529" name="Equation" r:id="rId1" imgW="7315200" imgH="17373600" progId="">
                  <p:embed/>
                </p:oleObj>
              </mc:Choice>
              <mc:Fallback>
                <p:oleObj name="Equation" r:id="rId1" imgW="7315200" imgH="17373600" progId="">
                  <p:embed/>
                  <p:pic>
                    <p:nvPicPr>
                      <p:cNvPr id="0" name="图片 22528"/>
                      <p:cNvPicPr>
                        <a:picLocks noChangeAspect="1"/>
                      </p:cNvPicPr>
                      <p:nvPr/>
                    </p:nvPicPr>
                    <p:blipFill>
                      <a:blip r:embed="rId2"/>
                      <a:stretch>
                        <a:fillRect/>
                      </a:stretch>
                    </p:blipFill>
                    <p:spPr>
                      <a:xfrm>
                        <a:off x="1563820" y="1348565"/>
                        <a:ext cx="276224"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888092" y="1359839"/>
          <a:ext cx="276225" cy="723900"/>
        </p:xfrm>
        <a:graphic>
          <a:graphicData uri="http://schemas.openxmlformats.org/presentationml/2006/ole">
            <mc:AlternateContent xmlns:mc="http://schemas.openxmlformats.org/markup-compatibility/2006">
              <mc:Choice xmlns:v="urn:schemas-microsoft-com:vml" Requires="v">
                <p:oleObj spid="_x0000_s22530" name="Equation" r:id="rId3" imgW="7315200" imgH="19202400" progId="">
                  <p:embed/>
                </p:oleObj>
              </mc:Choice>
              <mc:Fallback>
                <p:oleObj name="Equation" r:id="rId3" imgW="7315200" imgH="19202400" progId="">
                  <p:embed/>
                  <p:pic>
                    <p:nvPicPr>
                      <p:cNvPr id="0" name="图片 22529"/>
                      <p:cNvPicPr>
                        <a:picLocks noChangeAspect="1"/>
                      </p:cNvPicPr>
                      <p:nvPr/>
                    </p:nvPicPr>
                    <p:blipFill>
                      <a:blip r:embed="rId4"/>
                      <a:stretch>
                        <a:fillRect/>
                      </a:stretch>
                    </p:blipFill>
                    <p:spPr>
                      <a:xfrm>
                        <a:off x="6888092" y="1359839"/>
                        <a:ext cx="276225"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624530" y="1359839"/>
          <a:ext cx="619124" cy="723899"/>
        </p:xfrm>
        <a:graphic>
          <a:graphicData uri="http://schemas.openxmlformats.org/presentationml/2006/ole">
            <mc:AlternateContent xmlns:mc="http://schemas.openxmlformats.org/markup-compatibility/2006">
              <mc:Choice xmlns:v="urn:schemas-microsoft-com:vml" Requires="v">
                <p:oleObj spid="_x0000_s22531" name="Equation" r:id="rId5" imgW="16459200" imgH="19202400" progId="">
                  <p:embed/>
                </p:oleObj>
              </mc:Choice>
              <mc:Fallback>
                <p:oleObj name="Equation" r:id="rId5" imgW="16459200" imgH="19202400" progId="">
                  <p:embed/>
                  <p:pic>
                    <p:nvPicPr>
                      <p:cNvPr id="0" name="图片 22530"/>
                      <p:cNvPicPr>
                        <a:picLocks noChangeAspect="1"/>
                      </p:cNvPicPr>
                      <p:nvPr/>
                    </p:nvPicPr>
                    <p:blipFill>
                      <a:blip r:embed="rId6"/>
                      <a:stretch>
                        <a:fillRect/>
                      </a:stretch>
                    </p:blipFill>
                    <p:spPr>
                      <a:xfrm>
                        <a:off x="7624530" y="1359839"/>
                        <a:ext cx="619124" cy="7238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640320" y="2124852"/>
          <a:ext cx="276224" cy="723900"/>
        </p:xfrm>
        <a:graphic>
          <a:graphicData uri="http://schemas.openxmlformats.org/presentationml/2006/ole">
            <mc:AlternateContent xmlns:mc="http://schemas.openxmlformats.org/markup-compatibility/2006">
              <mc:Choice xmlns:v="urn:schemas-microsoft-com:vml" Requires="v">
                <p:oleObj spid="_x0000_s22532" name="Equation" r:id="rId7" imgW="7315200" imgH="19202400" progId="">
                  <p:embed/>
                </p:oleObj>
              </mc:Choice>
              <mc:Fallback>
                <p:oleObj name="Equation" r:id="rId7" imgW="7315200" imgH="19202400" progId="">
                  <p:embed/>
                  <p:pic>
                    <p:nvPicPr>
                      <p:cNvPr id="0" name="图片 22531"/>
                      <p:cNvPicPr>
                        <a:picLocks noChangeAspect="1"/>
                      </p:cNvPicPr>
                      <p:nvPr/>
                    </p:nvPicPr>
                    <p:blipFill>
                      <a:blip r:embed="rId8"/>
                      <a:stretch>
                        <a:fillRect/>
                      </a:stretch>
                    </p:blipFill>
                    <p:spPr>
                      <a:xfrm>
                        <a:off x="1640320" y="2124852"/>
                        <a:ext cx="276224"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376758" y="2124852"/>
          <a:ext cx="619125" cy="723900"/>
        </p:xfrm>
        <a:graphic>
          <a:graphicData uri="http://schemas.openxmlformats.org/presentationml/2006/ole">
            <mc:AlternateContent xmlns:mc="http://schemas.openxmlformats.org/markup-compatibility/2006">
              <mc:Choice xmlns:v="urn:schemas-microsoft-com:vml" Requires="v">
                <p:oleObj spid="_x0000_s22533" name="Equation" r:id="rId9" imgW="16459200" imgH="19202400" progId="">
                  <p:embed/>
                </p:oleObj>
              </mc:Choice>
              <mc:Fallback>
                <p:oleObj name="Equation" r:id="rId9" imgW="16459200" imgH="19202400" progId="">
                  <p:embed/>
                  <p:pic>
                    <p:nvPicPr>
                      <p:cNvPr id="0" name="图片 22532"/>
                      <p:cNvPicPr>
                        <a:picLocks noChangeAspect="1"/>
                      </p:cNvPicPr>
                      <p:nvPr/>
                    </p:nvPicPr>
                    <p:blipFill>
                      <a:blip r:embed="rId10"/>
                      <a:stretch>
                        <a:fillRect/>
                      </a:stretch>
                    </p:blipFill>
                    <p:spPr>
                      <a:xfrm>
                        <a:off x="2376758" y="2124852"/>
                        <a:ext cx="619125"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电势高低的五种判断方法</a:t>
            </a:r>
            <a:endParaRPr lang="zh-CN" altLang="en-US" dirty="0">
              <a:latin typeface="华文细黑" panose="02010600040101010101" pitchFamily="65" charset="-122"/>
              <a:ea typeface="华文细黑" panose="02010600040101010101" pitchFamily="65" charset="-122"/>
            </a:endParaRPr>
          </a:p>
        </p:txBody>
      </p:sp>
      <p:graphicFrame>
        <p:nvGraphicFramePr>
          <p:cNvPr id="3" name="表格 2"/>
          <p:cNvGraphicFramePr>
            <a:graphicFrameLocks noGrp="1"/>
          </p:cNvGraphicFramePr>
          <p:nvPr/>
        </p:nvGraphicFramePr>
        <p:xfrm>
          <a:off x="468000" y="1879398"/>
          <a:ext cx="11268000" cy="4343146"/>
        </p:xfrm>
        <a:graphic>
          <a:graphicData uri="http://schemas.openxmlformats.org/drawingml/2006/table">
            <a:tbl>
              <a:tblPr/>
              <a:tblGrid>
                <a:gridCol w="1972756"/>
                <a:gridCol w="9295244"/>
              </a:tblGrid>
              <a:tr h="0">
                <a:tc>
                  <a:txBody>
                    <a:bodyPr/>
                    <a:lstStyle/>
                    <a:p>
                      <a:pPr algn="ct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判断依据</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algn="ct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判断方法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电场线方向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沿电场线方向电势逐渐降低</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场源</a:t>
                      </a:r>
                      <a:r>
                        <a:rPr lang="zh-CN" altLang="en-US" sz="2010" kern="0" dirty="0" smtClean="0">
                          <a:solidFill>
                            <a:srgbClr val="000000"/>
                          </a:solidFill>
                          <a:latin typeface="Times New Roman" panose="02020603050405020304" pitchFamily="65" charset="-122"/>
                          <a:ea typeface="华文细黑" panose="02010600040101010101" pitchFamily="65" charset="-122"/>
                        </a:rPr>
                        <a:t>电荷的</a:t>
                      </a:r>
                      <a:r>
                        <a:rPr lang="zh-CN" altLang="en-US" sz="2010" kern="0" dirty="0" smtClean="0">
                          <a:solidFill>
                            <a:srgbClr val="000000"/>
                          </a:solidFill>
                          <a:latin typeface="Times New Roman" panose="02020603050405020304" pitchFamily="65" charset="-122"/>
                          <a:ea typeface="华文细黑" panose="02010600040101010101" pitchFamily="65" charset="-122"/>
                        </a:rPr>
                        <a:t>正负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取无穷远处电势为0,正电荷周围电势为正值,</a:t>
                      </a:r>
                      <a:r>
                        <a:rPr lang="zh-CN" altLang="en-US" sz="2010" kern="0" dirty="0" smtClean="0">
                          <a:solidFill>
                            <a:srgbClr val="000000"/>
                          </a:solidFill>
                          <a:latin typeface="Times New Roman" panose="02020603050405020304" pitchFamily="65" charset="-122"/>
                          <a:ea typeface="华文细黑" panose="02010600040101010101" pitchFamily="65" charset="-122"/>
                        </a:rPr>
                        <a:t>负电荷</a:t>
                      </a:r>
                      <a:r>
                        <a:rPr lang="zh-CN" altLang="en-US" sz="2010" kern="0" dirty="0" smtClean="0">
                          <a:solidFill>
                            <a:srgbClr val="000000"/>
                          </a:solidFill>
                          <a:latin typeface="Times New Roman" panose="02020603050405020304" pitchFamily="65" charset="-122"/>
                          <a:ea typeface="华文细黑" panose="02010600040101010101" pitchFamily="65" charset="-122"/>
                        </a:rPr>
                        <a:t>周围电势为负值;靠近正电荷处电势高,靠近</a:t>
                      </a:r>
                      <a:r>
                        <a:rPr lang="zh-CN" altLang="en-US" sz="2010" kern="0" dirty="0" smtClean="0">
                          <a:solidFill>
                            <a:srgbClr val="000000"/>
                          </a:solidFill>
                          <a:latin typeface="Times New Roman" panose="02020603050405020304" pitchFamily="65" charset="-122"/>
                          <a:ea typeface="华文细黑" panose="02010600040101010101" pitchFamily="65" charset="-122"/>
                        </a:rPr>
                        <a:t>负电荷</a:t>
                      </a:r>
                      <a:r>
                        <a:rPr lang="zh-CN" altLang="en-US" sz="2010" kern="0" dirty="0" smtClean="0">
                          <a:solidFill>
                            <a:srgbClr val="000000"/>
                          </a:solidFill>
                          <a:latin typeface="Times New Roman" panose="02020603050405020304" pitchFamily="65" charset="-122"/>
                          <a:ea typeface="华文细黑" panose="02010600040101010101" pitchFamily="65" charset="-122"/>
                        </a:rPr>
                        <a:t>处电势低</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电势</a:t>
                      </a:r>
                      <a:r>
                        <a:rPr lang="zh-CN" altLang="en-US" sz="2010" kern="0" dirty="0" smtClean="0">
                          <a:solidFill>
                            <a:srgbClr val="000000"/>
                          </a:solidFill>
                          <a:latin typeface="Times New Roman" panose="02020603050405020304" pitchFamily="65" charset="-122"/>
                          <a:ea typeface="华文细黑" panose="02010600040101010101" pitchFamily="65" charset="-122"/>
                        </a:rPr>
                        <a:t>能的</a:t>
                      </a:r>
                      <a:r>
                        <a:rPr lang="zh-CN" altLang="en-US" sz="2010" kern="0" dirty="0" smtClean="0">
                          <a:solidFill>
                            <a:srgbClr val="000000"/>
                          </a:solidFill>
                          <a:latin typeface="Times New Roman" panose="02020603050405020304" pitchFamily="65" charset="-122"/>
                          <a:ea typeface="华文细黑" panose="02010600040101010101" pitchFamily="65" charset="-122"/>
                        </a:rPr>
                        <a:t>大小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正电荷在电势较高处电势能大,负电荷在电势较</a:t>
                      </a:r>
                      <a:r>
                        <a:rPr lang="zh-CN" altLang="en-US" sz="2010" kern="0" dirty="0" smtClean="0">
                          <a:solidFill>
                            <a:srgbClr val="000000"/>
                          </a:solidFill>
                          <a:latin typeface="Times New Roman" panose="02020603050405020304" pitchFamily="65" charset="-122"/>
                          <a:ea typeface="华文细黑" panose="02010600040101010101" pitchFamily="65" charset="-122"/>
                        </a:rPr>
                        <a:t>低处</a:t>
                      </a:r>
                      <a:r>
                        <a:rPr lang="zh-CN" altLang="en-US" sz="2010" kern="0" dirty="0" smtClean="0">
                          <a:solidFill>
                            <a:srgbClr val="000000"/>
                          </a:solidFill>
                          <a:latin typeface="Times New Roman" panose="02020603050405020304" pitchFamily="65" charset="-122"/>
                          <a:ea typeface="华文细黑" panose="02010600040101010101" pitchFamily="65" charset="-122"/>
                        </a:rPr>
                        <a:t>电势能大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静电力做功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9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根据U</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AB</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55" kern="0" spc="1069"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,将W</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AB</a:t>
                      </a:r>
                      <a:r>
                        <a:rPr lang="zh-CN" altLang="en-US" sz="2010" kern="0" dirty="0" smtClean="0">
                          <a:solidFill>
                            <a:srgbClr val="000000"/>
                          </a:solidFill>
                          <a:latin typeface="Times New Roman" panose="02020603050405020304" pitchFamily="65" charset="-122"/>
                          <a:ea typeface="华文细黑" panose="02010600040101010101" pitchFamily="65" charset="-122"/>
                        </a:rPr>
                        <a:t>、q的正负号代入,由U</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AB</a:t>
                      </a:r>
                      <a:r>
                        <a:rPr lang="zh-CN" altLang="en-US" sz="2010" kern="0" dirty="0" smtClean="0">
                          <a:solidFill>
                            <a:srgbClr val="000000"/>
                          </a:solidFill>
                          <a:latin typeface="Times New Roman" panose="02020603050405020304" pitchFamily="65" charset="-122"/>
                          <a:ea typeface="华文细黑" panose="02010600040101010101" pitchFamily="65" charset="-122"/>
                        </a:rPr>
                        <a:t>的</a:t>
                      </a:r>
                      <a:r>
                        <a:rPr lang="zh-CN" altLang="en-US" sz="2010" kern="0" dirty="0" smtClean="0">
                          <a:solidFill>
                            <a:srgbClr val="000000"/>
                          </a:solidFill>
                          <a:latin typeface="Times New Roman" panose="02020603050405020304" pitchFamily="65" charset="-122"/>
                          <a:ea typeface="华文细黑" panose="02010600040101010101" pitchFamily="65" charset="-122"/>
                        </a:rPr>
                        <a:t>正负</a:t>
                      </a:r>
                      <a:r>
                        <a:rPr lang="zh-CN" altLang="en-US" sz="2010" kern="0" dirty="0" smtClean="0">
                          <a:solidFill>
                            <a:srgbClr val="000000"/>
                          </a:solidFill>
                          <a:latin typeface="Times New Roman" panose="02020603050405020304" pitchFamily="65" charset="-122"/>
                          <a:ea typeface="华文细黑" panose="02010600040101010101" pitchFamily="65" charset="-122"/>
                        </a:rPr>
                        <a:t>判断φ</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、φ</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010" kern="0" dirty="0" smtClean="0">
                          <a:solidFill>
                            <a:srgbClr val="000000"/>
                          </a:solidFill>
                          <a:latin typeface="Times New Roman" panose="02020603050405020304" pitchFamily="65" charset="-122"/>
                          <a:ea typeface="华文细黑" panose="02010600040101010101" pitchFamily="65" charset="-122"/>
                        </a:rPr>
                        <a:t>的高低</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点电荷</a:t>
                      </a:r>
                      <a:r>
                        <a:rPr lang="zh-CN" altLang="en-US" sz="2010" kern="0" dirty="0" smtClean="0">
                          <a:solidFill>
                            <a:srgbClr val="000000"/>
                          </a:solidFill>
                          <a:latin typeface="Times New Roman" panose="02020603050405020304" pitchFamily="65" charset="-122"/>
                          <a:ea typeface="华文细黑" panose="02010600040101010101" pitchFamily="65" charset="-122"/>
                        </a:rPr>
                        <a:t>电势</a:t>
                      </a:r>
                      <a:r>
                        <a:rPr lang="zh-CN" altLang="en-US" sz="2010" kern="0" dirty="0" smtClean="0">
                          <a:solidFill>
                            <a:srgbClr val="000000"/>
                          </a:solidFill>
                          <a:latin typeface="Times New Roman" panose="02020603050405020304" pitchFamily="65" charset="-122"/>
                          <a:ea typeface="华文细黑" panose="02010600040101010101" pitchFamily="65" charset="-122"/>
                        </a:rPr>
                        <a:t>的</a:t>
                      </a:r>
                      <a:r>
                        <a:rPr lang="zh-CN" altLang="en-US" sz="2010" kern="0" dirty="0" smtClean="0">
                          <a:solidFill>
                            <a:srgbClr val="000000"/>
                          </a:solidFill>
                          <a:latin typeface="Times New Roman" panose="02020603050405020304" pitchFamily="65" charset="-122"/>
                          <a:ea typeface="华文细黑" panose="02010600040101010101" pitchFamily="65" charset="-122"/>
                        </a:rPr>
                        <a:t>代数和</a:t>
                      </a:r>
                      <a:r>
                        <a:rPr lang="zh-CN" altLang="en-US" sz="2010" kern="0" dirty="0" smtClean="0">
                          <a:solidFill>
                            <a:srgbClr val="000000"/>
                          </a:solidFill>
                          <a:latin typeface="Times New Roman" panose="02020603050405020304" pitchFamily="65" charset="-122"/>
                          <a:ea typeface="华文细黑" panose="02010600040101010101" pitchFamily="65" charset="-122"/>
                        </a:rPr>
                        <a:t>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41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根据公式φ=k</a:t>
                      </a:r>
                      <a:r>
                        <a:rPr lang="zh-CN" altLang="en-US" sz="2470" kern="0" spc="-59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计算多个点电荷共同产生的</a:t>
                      </a:r>
                      <a:r>
                        <a:rPr lang="zh-CN" altLang="en-US" sz="2010" kern="0" dirty="0" smtClean="0">
                          <a:solidFill>
                            <a:srgbClr val="000000"/>
                          </a:solidFill>
                          <a:latin typeface="Times New Roman" panose="02020603050405020304" pitchFamily="65" charset="-122"/>
                          <a:ea typeface="华文细黑" panose="02010600040101010101" pitchFamily="65" charset="-122"/>
                        </a:rPr>
                        <a:t>电场中</a:t>
                      </a:r>
                      <a:r>
                        <a:rPr lang="zh-CN" altLang="en-US" sz="2010" kern="0" dirty="0" smtClean="0">
                          <a:solidFill>
                            <a:srgbClr val="000000"/>
                          </a:solidFill>
                          <a:latin typeface="Times New Roman" panose="02020603050405020304" pitchFamily="65" charset="-122"/>
                          <a:ea typeface="华文细黑" panose="02010600040101010101" pitchFamily="65" charset="-122"/>
                        </a:rPr>
                        <a:t>某点的电势,比较电势的高低</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3512326" y="4611171"/>
          <a:ext cx="485775" cy="600075"/>
        </p:xfrm>
        <a:graphic>
          <a:graphicData uri="http://schemas.openxmlformats.org/presentationml/2006/ole">
            <mc:AlternateContent xmlns:mc="http://schemas.openxmlformats.org/markup-compatibility/2006">
              <mc:Choice xmlns:v="urn:schemas-microsoft-com:vml" Requires="v">
                <p:oleObj spid="_x0000_s23553" name="Equation" r:id="rId1" imgW="12801600" imgH="15849600" progId="">
                  <p:embed/>
                </p:oleObj>
              </mc:Choice>
              <mc:Fallback>
                <p:oleObj name="Equation" r:id="rId1" imgW="12801600" imgH="15849600" progId="">
                  <p:embed/>
                  <p:pic>
                    <p:nvPicPr>
                      <p:cNvPr id="0" name="图片 23552"/>
                      <p:cNvPicPr>
                        <a:picLocks noChangeAspect="1"/>
                      </p:cNvPicPr>
                      <p:nvPr/>
                    </p:nvPicPr>
                    <p:blipFill>
                      <a:blip r:embed="rId2"/>
                      <a:stretch>
                        <a:fillRect/>
                      </a:stretch>
                    </p:blipFill>
                    <p:spPr>
                      <a:xfrm>
                        <a:off x="3512326" y="4611171"/>
                        <a:ext cx="485775" cy="600075"/>
                      </a:xfrm>
                      <a:prstGeom prst="rect">
                        <a:avLst/>
                      </a:prstGeom>
                      <a:noFill/>
                      <a:ln w="9525">
                        <a:noFill/>
                      </a:ln>
                    </p:spPr>
                  </p:pic>
                </p:oleObj>
              </mc:Fallback>
            </mc:AlternateContent>
          </a:graphicData>
        </a:graphic>
      </p:graphicFrame>
      <p:graphicFrame>
        <p:nvGraphicFramePr>
          <p:cNvPr id="5" name="Object 3"/>
          <p:cNvGraphicFramePr>
            <a:graphicFrameLocks noChangeAspect="1"/>
          </p:cNvGraphicFramePr>
          <p:nvPr/>
        </p:nvGraphicFramePr>
        <p:xfrm>
          <a:off x="3940954" y="5325551"/>
          <a:ext cx="238125" cy="552450"/>
        </p:xfrm>
        <a:graphic>
          <a:graphicData uri="http://schemas.openxmlformats.org/presentationml/2006/ole">
            <mc:AlternateContent xmlns:mc="http://schemas.openxmlformats.org/markup-compatibility/2006">
              <mc:Choice xmlns:v="urn:schemas-microsoft-com:vml" Requires="v">
                <p:oleObj spid="_x0000_s23554" name="Equation" r:id="rId3" imgW="6400800" imgH="14630400" progId="">
                  <p:embed/>
                </p:oleObj>
              </mc:Choice>
              <mc:Fallback>
                <p:oleObj name="Equation" r:id="rId3" imgW="6400800" imgH="14630400" progId="">
                  <p:embed/>
                  <p:pic>
                    <p:nvPicPr>
                      <p:cNvPr id="0" name="图片 23553"/>
                      <p:cNvPicPr>
                        <a:picLocks noChangeAspect="1"/>
                      </p:cNvPicPr>
                      <p:nvPr/>
                    </p:nvPicPr>
                    <p:blipFill>
                      <a:blip r:embed="rId4"/>
                      <a:stretch>
                        <a:fillRect/>
                      </a:stretch>
                    </p:blipFill>
                    <p:spPr>
                      <a:xfrm>
                        <a:off x="3940954" y="5325551"/>
                        <a:ext cx="238125" cy="5524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8389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电势差与电场强度的关系</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1.关系式:</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Ed</a:t>
            </a:r>
            <a:r>
              <a:rPr lang="zh-CN" altLang="en-US" sz="2410" kern="0" dirty="0" smtClean="0">
                <a:solidFill>
                  <a:srgbClr val="000000"/>
                </a:solidFill>
                <a:latin typeface="Times New Roman" panose="02020603050405020304" pitchFamily="65" charset="-122"/>
                <a:ea typeface="华文细黑" panose="02010600040101010101" pitchFamily="65" charset="-122"/>
              </a:rPr>
              <a:t>,其中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为匀强电场中两点沿电场方向的距离。</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2.说明:</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u="sng" kern="0" dirty="0" smtClean="0">
                <a:solidFill>
                  <a:srgbClr val="000000"/>
                </a:solidFill>
                <a:latin typeface="Times New Roman" panose="02020603050405020304" pitchFamily="65" charset="-122"/>
                <a:ea typeface="华文细黑" panose="02010600040101010101" pitchFamily="65" charset="-122"/>
              </a:rPr>
              <a:t>沿电场线方向电势降低得最快</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(2)匀强电场中沿任意一条直线方向电势均匀变化</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教考衔接</a:t>
            </a:r>
            <a:endParaRPr lang="zh-CN" altLang="en-US" sz="2800" b="1" dirty="0" smtClean="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3 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(人教版必修三P</a:t>
            </a:r>
            <a:r>
              <a:rPr lang="zh-CN" altLang="en-US" sz="1815" kern="0" baseline="-15000" dirty="0" smtClean="0">
                <a:solidFill>
                  <a:srgbClr val="000000"/>
                </a:solidFill>
                <a:latin typeface="楷体" panose="02010609060101010101" pitchFamily="49" charset="-122"/>
                <a:ea typeface="楷体" panose="02010609060101010101" pitchFamily="49" charset="-122"/>
              </a:rPr>
              <a:t>34</a:t>
            </a:r>
            <a:r>
              <a:rPr lang="zh-CN" altLang="en-US" sz="2410" kern="0" dirty="0" smtClean="0">
                <a:solidFill>
                  <a:srgbClr val="000000"/>
                </a:solidFill>
                <a:latin typeface="楷体" panose="02010609060101010101" pitchFamily="49" charset="-122"/>
                <a:ea typeface="楷体" panose="02010609060101010101" pitchFamily="49" charset="-122"/>
              </a:rPr>
              <a:t>,T</a:t>
            </a:r>
            <a:r>
              <a:rPr lang="zh-CN" altLang="en-US" sz="1815" kern="0" baseline="-15000" dirty="0" smtClean="0">
                <a:solidFill>
                  <a:srgbClr val="000000"/>
                </a:solidFill>
                <a:latin typeface="楷体" panose="02010609060101010101" pitchFamily="49" charset="-122"/>
                <a:ea typeface="楷体" panose="02010609060101010101" pitchFamily="49" charset="-122"/>
              </a:rPr>
              <a:t>6</a:t>
            </a:r>
            <a:r>
              <a:rPr lang="zh-CN" altLang="en-US" sz="2410" kern="0" dirty="0" smtClean="0">
                <a:solidFill>
                  <a:srgbClr val="000000"/>
                </a:solidFill>
                <a:latin typeface="楷体" panose="02010609060101010101" pitchFamily="49" charset="-122"/>
                <a:ea typeface="楷体" panose="02010609060101010101" pitchFamily="49" charset="-122"/>
              </a:rPr>
              <a:t>改编)</a:t>
            </a:r>
            <a:r>
              <a:rPr lang="zh-CN" altLang="en-US" sz="2410" kern="0" dirty="0" smtClean="0">
                <a:solidFill>
                  <a:srgbClr val="000000"/>
                </a:solidFill>
                <a:latin typeface="Times New Roman" panose="02020603050405020304" pitchFamily="65" charset="-122"/>
                <a:ea typeface="华文细黑" panose="02010600040101010101" pitchFamily="65" charset="-122"/>
              </a:rPr>
              <a:t>如图1,在与纸面平行的匀强电场中有</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三个</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点,其电势分别为6 V、2 V和2 V。</a:t>
            </a:r>
            <a:endParaRPr lang="zh-CN" altLang="en-US" dirty="0"/>
          </a:p>
          <a:p>
            <a:pPr marL="0" indent="0" eaLnBrk="0" latinLnBrk="1" hangingPunct="0">
              <a:lnSpc>
                <a:spcPct val="150000"/>
              </a:lnSpc>
              <a:spcBef>
                <a:spcPts val="145"/>
              </a:spcBef>
              <a:buNone/>
            </a:pPr>
            <a:r>
              <a:rPr lang="zh-CN" altLang="en-US" sz="7760" kern="0" spc="1256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87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(1)(回归教材)试画出经过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点的一条电场线。</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(2)(情境变式)如图2,在与纸面平行的匀强电场中有</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三个点,三点分别位于等边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三角形的顶点处,等边三角形的边长为5 cm,将电荷量为+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的粒子从</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点移动到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点,静</a:t>
            </a:r>
            <a:endParaRPr lang="zh-CN" altLang="en-US" dirty="0"/>
          </a:p>
        </p:txBody>
      </p:sp>
      <p:pic>
        <p:nvPicPr>
          <p:cNvPr id="3" name="图片 3" descr="textimage28.jpeg"/>
          <p:cNvPicPr>
            <a:picLocks noChangeAspect="1"/>
          </p:cNvPicPr>
          <p:nvPr/>
        </p:nvPicPr>
        <p:blipFill>
          <a:blip r:embed="rId1" cstate="print"/>
          <a:stretch>
            <a:fillRect/>
          </a:stretch>
        </p:blipFill>
        <p:spPr>
          <a:xfrm>
            <a:off x="4726772" y="2420137"/>
            <a:ext cx="2507349" cy="1961468"/>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422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电力做功为5 eV,将该电荷从</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点移动到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点,静电力做功为-5 eV。试画出经过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点的一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条电场线并求出该匀强电场的电场强度大小。</a:t>
            </a:r>
            <a:endParaRPr lang="zh-CN" altLang="en-US" dirty="0"/>
          </a:p>
          <a:p>
            <a:pPr marL="0" indent="0" eaLnBrk="0" latinLnBrk="1" hangingPunct="0">
              <a:lnSpc>
                <a:spcPct val="150000"/>
              </a:lnSpc>
              <a:spcBef>
                <a:spcPts val="145"/>
              </a:spcBef>
              <a:buNone/>
            </a:pPr>
            <a:r>
              <a:rPr lang="zh-CN" altLang="en-US" sz="6910" kern="0" spc="824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3)(拓展变式)(多选)如图3,真空中有一半径为5 cm的圆,其圆心为</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点,三角形</a:t>
            </a:r>
            <a:r>
              <a:rPr lang="zh-CN" altLang="en-US" sz="2410" i="1" kern="0" dirty="0" smtClean="0">
                <a:solidFill>
                  <a:srgbClr val="000000"/>
                </a:solidFill>
                <a:latin typeface="Times New Roman" panose="02020603050405020304" pitchFamily="65" charset="-122"/>
                <a:ea typeface="华文细黑" panose="02010600040101010101" pitchFamily="65" charset="-122"/>
              </a:rPr>
              <a:t>ABC</a:t>
            </a:r>
            <a:r>
              <a:rPr lang="zh-CN" altLang="en-US" sz="2410" kern="0" dirty="0" smtClean="0">
                <a:solidFill>
                  <a:srgbClr val="000000"/>
                </a:solidFill>
                <a:latin typeface="Times New Roman" panose="02020603050405020304" pitchFamily="65" charset="-122"/>
                <a:ea typeface="华文细黑" panose="02010600040101010101" pitchFamily="65" charset="-122"/>
              </a:rPr>
              <a:t>是圆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的内接直角三角形,∠</a:t>
            </a:r>
            <a:r>
              <a:rPr lang="zh-CN" altLang="en-US" sz="2410" i="1" kern="0" dirty="0" smtClean="0">
                <a:solidFill>
                  <a:srgbClr val="000000"/>
                </a:solidFill>
                <a:latin typeface="Times New Roman" panose="02020603050405020304" pitchFamily="65" charset="-122"/>
                <a:ea typeface="华文细黑" panose="02010600040101010101" pitchFamily="65" charset="-122"/>
              </a:rPr>
              <a:t>BAC</a:t>
            </a:r>
            <a:r>
              <a:rPr lang="zh-CN" altLang="en-US" sz="2410" kern="0" dirty="0" smtClean="0">
                <a:solidFill>
                  <a:srgbClr val="000000"/>
                </a:solidFill>
                <a:latin typeface="Times New Roman" panose="02020603050405020304" pitchFamily="65" charset="-122"/>
                <a:ea typeface="华文细黑" panose="02010600040101010101" pitchFamily="65" charset="-122"/>
              </a:rPr>
              <a:t>=63.5</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,空间存在着平行于圆面的匀强电场(取</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点的电势为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0)。将一电子放在</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点时具有的电势能为8 eV,将该电子从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点移动到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点,克服静电力</a:t>
            </a:r>
            <a:endParaRPr lang="zh-CN" altLang="en-US" dirty="0"/>
          </a:p>
        </p:txBody>
      </p:sp>
      <p:grpSp>
        <p:nvGrpSpPr>
          <p:cNvPr id="5" name="组合 4"/>
          <p:cNvGrpSpPr/>
          <p:nvPr/>
        </p:nvGrpSpPr>
        <p:grpSpPr>
          <a:xfrm>
            <a:off x="5298276" y="1705757"/>
            <a:ext cx="1571636" cy="1793715"/>
            <a:chOff x="5298276" y="1705757"/>
            <a:chExt cx="1571636" cy="1793715"/>
          </a:xfrm>
        </p:grpSpPr>
        <p:pic>
          <p:nvPicPr>
            <p:cNvPr id="3" name="图片 3" descr="textimage29.jpeg"/>
            <p:cNvPicPr>
              <a:picLocks noChangeAspect="1"/>
            </p:cNvPicPr>
            <p:nvPr/>
          </p:nvPicPr>
          <p:blipFill>
            <a:blip r:embed="rId1"/>
            <a:stretch>
              <a:fillRect/>
            </a:stretch>
          </p:blipFill>
          <p:spPr>
            <a:xfrm>
              <a:off x="5298276" y="1705757"/>
              <a:ext cx="1571636" cy="1447150"/>
            </a:xfrm>
            <a:prstGeom prst="rect">
              <a:avLst/>
            </a:prstGeom>
          </p:spPr>
        </p:pic>
        <p:sp>
          <p:nvSpPr>
            <p:cNvPr id="4" name="矩形 3"/>
            <p:cNvSpPr/>
            <p:nvPr/>
          </p:nvSpPr>
          <p:spPr>
            <a:xfrm>
              <a:off x="5817842" y="2991641"/>
              <a:ext cx="530915" cy="507831"/>
            </a:xfrm>
            <a:prstGeom prst="rect">
              <a:avLst/>
            </a:prstGeom>
          </p:spPr>
          <p:txBody>
            <a:bodyPr wrap="none">
              <a:spAutoFit/>
            </a:bodyPr>
            <a:lstStyle/>
            <a:p>
              <a:pPr eaLnBrk="0" latinLnBrk="1" hangingPunct="0">
                <a:lnSpc>
                  <a:spcPct val="150000"/>
                </a:lnSpc>
                <a:spcBef>
                  <a:spcPts val="1545"/>
                </a:spcBef>
              </a:pPr>
              <a:r>
                <a:rPr lang="zh-CN" altLang="en-US" kern="0" dirty="0" smtClean="0">
                  <a:solidFill>
                    <a:srgbClr val="000000"/>
                  </a:solidFill>
                  <a:latin typeface="Times New Roman" panose="02020603050405020304" pitchFamily="65" charset="-122"/>
                  <a:ea typeface="华文细黑" panose="02010600040101010101" pitchFamily="65" charset="-122"/>
                </a:rPr>
                <a:t>图2</a:t>
              </a:r>
              <a:endParaRPr lang="zh-CN" altLang="en-US" dirty="0"/>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05559"/>
            <a:ext cx="11831400" cy="514493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做功为8 eV。放置在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点的质子源,向各个方向发射动能均为5 eV的质子。已知电子的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,不考虑质子源产生的电场,不计各种粒子的重力和粒子间的</a:t>
            </a:r>
            <a:r>
              <a:rPr lang="zh-CN" altLang="en-US" sz="2410" kern="0" dirty="0" smtClean="0">
                <a:solidFill>
                  <a:srgbClr val="000000"/>
                </a:solidFill>
                <a:latin typeface="Times New Roman" panose="02020603050405020304" pitchFamily="65" charset="-122"/>
                <a:ea typeface="华文细黑" panose="02010600040101010101" pitchFamily="65" charset="-122"/>
              </a:rPr>
              <a:t>相互作用</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sin </a:t>
            </a:r>
            <a:r>
              <a:rPr lang="zh-CN" altLang="en-US" sz="2410" kern="0" dirty="0" smtClean="0">
                <a:solidFill>
                  <a:srgbClr val="000000"/>
                </a:solidFill>
                <a:latin typeface="Times New Roman" panose="02020603050405020304" pitchFamily="65" charset="-122"/>
                <a:ea typeface="华文细黑" panose="02010600040101010101" pitchFamily="65" charset="-122"/>
              </a:rPr>
              <a:t>53</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=0.8,cos 53</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=0.6)。下列说法正确的是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6780" kern="0" spc="949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algn="ctr" eaLnBrk="0" latinLnBrk="1" hangingPunct="0">
              <a:lnSpc>
                <a:spcPct val="150000"/>
              </a:lnSpc>
              <a:spcBef>
                <a:spcPts val="149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图3</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A.圆周上</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两点间的电势差</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BC</a:t>
            </a:r>
            <a:r>
              <a:rPr lang="zh-CN" altLang="en-US" sz="2410" kern="0" dirty="0" smtClean="0">
                <a:solidFill>
                  <a:srgbClr val="000000"/>
                </a:solidFill>
                <a:latin typeface="Times New Roman" panose="02020603050405020304" pitchFamily="65" charset="-122"/>
                <a:ea typeface="华文细黑" panose="02010600040101010101" pitchFamily="65" charset="-122"/>
              </a:rPr>
              <a:t>=8 V</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B.匀强电场的电场强度大小为200 V/m</a:t>
            </a:r>
            <a:endParaRPr lang="zh-CN" altLang="en-US" dirty="0"/>
          </a:p>
        </p:txBody>
      </p:sp>
      <p:pic>
        <p:nvPicPr>
          <p:cNvPr id="3" name="图片 3" descr="textimage30.jpeg"/>
          <p:cNvPicPr>
            <a:picLocks noChangeAspect="1"/>
          </p:cNvPicPr>
          <p:nvPr/>
        </p:nvPicPr>
        <p:blipFill>
          <a:blip r:embed="rId1"/>
          <a:stretch>
            <a:fillRect/>
          </a:stretch>
        </p:blipFill>
        <p:spPr>
          <a:xfrm>
            <a:off x="5441152" y="1906258"/>
            <a:ext cx="2066924" cy="1733549"/>
          </a:xfrm>
          <a:prstGeom prst="rect">
            <a:avLst/>
          </a:prstGeom>
        </p:spPr>
      </p:pic>
      <p:sp>
        <p:nvSpPr>
          <p:cNvPr id="4" name="TextBox 2"/>
          <p:cNvSpPr txBox="1"/>
          <p:nvPr/>
        </p:nvSpPr>
        <p:spPr>
          <a:xfrm>
            <a:off x="468000" y="5277657"/>
            <a:ext cx="11831400" cy="106618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C.若某一质子到达圆周边界时的电势能为4 eV,则其动能为1 eV</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D.当某个质子经过圆周上某一位置时,动能可能为22 </a:t>
            </a:r>
            <a:r>
              <a:rPr lang="zh-CN" altLang="en-US" sz="2410" kern="0" dirty="0" smtClean="0">
                <a:solidFill>
                  <a:srgbClr val="000000"/>
                </a:solidFill>
                <a:latin typeface="Times New Roman" panose="02020603050405020304" pitchFamily="65" charset="-122"/>
                <a:ea typeface="华文细黑" panose="02010600040101010101" pitchFamily="65" charset="-122"/>
              </a:rPr>
              <a:t>eV</a:t>
            </a:r>
            <a:endParaRPr lang="zh-CN"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244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4)(链接高考)</a:t>
            </a:r>
            <a:r>
              <a:rPr lang="zh-CN" altLang="en-US" sz="2410" kern="0" dirty="0" smtClean="0">
                <a:solidFill>
                  <a:srgbClr val="000000"/>
                </a:solidFill>
                <a:latin typeface="Times New Roman" panose="02020603050405020304"/>
                <a:ea typeface="楷体" panose="02010609060101010101" pitchFamily="49" charset="-122"/>
              </a:rPr>
              <a:t>(2021海南,11,4分)</a:t>
            </a:r>
            <a:r>
              <a:rPr lang="zh-CN" altLang="en-US" sz="2410" kern="0" dirty="0" smtClean="0">
                <a:solidFill>
                  <a:srgbClr val="000000"/>
                </a:solidFill>
                <a:latin typeface="Times New Roman" panose="02020603050405020304" pitchFamily="65" charset="-122"/>
                <a:ea typeface="华文细黑" panose="02010600040101010101" pitchFamily="65" charset="-122"/>
              </a:rPr>
              <a:t>(多选)如图,在匀强电场中有一虚线圆,</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cd</a:t>
            </a:r>
            <a:r>
              <a:rPr lang="zh-CN" altLang="en-US" sz="2410" kern="0" dirty="0" smtClean="0">
                <a:solidFill>
                  <a:srgbClr val="000000"/>
                </a:solidFill>
                <a:latin typeface="Times New Roman" panose="02020603050405020304" pitchFamily="65" charset="-122"/>
                <a:ea typeface="华文细黑" panose="02010600040101010101" pitchFamily="65" charset="-122"/>
              </a:rPr>
              <a:t>是圆的两</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条直径,其中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与电场方向的夹角为60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=0.2 m,</a:t>
            </a:r>
            <a:r>
              <a:rPr lang="zh-CN" altLang="en-US" sz="2410" i="1" kern="0" dirty="0" smtClean="0">
                <a:solidFill>
                  <a:srgbClr val="000000"/>
                </a:solidFill>
                <a:latin typeface="Times New Roman" panose="02020603050405020304" pitchFamily="65" charset="-122"/>
                <a:ea typeface="华文细黑" panose="02010600040101010101" pitchFamily="65" charset="-122"/>
              </a:rPr>
              <a:t>cd</a:t>
            </a:r>
            <a:r>
              <a:rPr lang="zh-CN" altLang="en-US" sz="2410" kern="0" dirty="0" smtClean="0">
                <a:solidFill>
                  <a:srgbClr val="000000"/>
                </a:solidFill>
                <a:latin typeface="Times New Roman" panose="02020603050405020304" pitchFamily="65" charset="-122"/>
                <a:ea typeface="华文细黑" panose="02010600040101010101" pitchFamily="65" charset="-122"/>
              </a:rPr>
              <a:t>与电场方向平行,</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两点的电势</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差</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=20 V。则(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.电场强度的大小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=200 V/m</a:t>
            </a:r>
            <a:endParaRPr lang="zh-CN" altLang="en-US" dirty="0"/>
          </a:p>
        </p:txBody>
      </p:sp>
      <p:pic>
        <p:nvPicPr>
          <p:cNvPr id="3" name="图片 3" descr="textimage31.jpeg"/>
          <p:cNvPicPr>
            <a:picLocks noChangeAspect="1"/>
          </p:cNvPicPr>
          <p:nvPr/>
        </p:nvPicPr>
        <p:blipFill>
          <a:blip r:embed="rId1"/>
          <a:stretch>
            <a:fillRect/>
          </a:stretch>
        </p:blipFill>
        <p:spPr>
          <a:xfrm>
            <a:off x="7798606" y="2277261"/>
            <a:ext cx="1712873" cy="1998352"/>
          </a:xfrm>
          <a:prstGeom prst="rect">
            <a:avLst/>
          </a:prstGeom>
        </p:spPr>
      </p:pic>
      <p:sp>
        <p:nvSpPr>
          <p:cNvPr id="4" name="TextBox 2"/>
          <p:cNvSpPr txBox="1"/>
          <p:nvPr/>
        </p:nvSpPr>
        <p:spPr>
          <a:xfrm>
            <a:off x="468000" y="2848765"/>
            <a:ext cx="11831400" cy="16939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点的电势比</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点的低5 </a:t>
            </a:r>
            <a:r>
              <a:rPr lang="zh-CN" altLang="en-US" sz="2410" kern="0" dirty="0" smtClean="0">
                <a:solidFill>
                  <a:srgbClr val="000000"/>
                </a:solidFill>
                <a:latin typeface="Times New Roman" panose="02020603050405020304" pitchFamily="65" charset="-122"/>
                <a:ea typeface="华文细黑" panose="02010600040101010101" pitchFamily="65" charset="-122"/>
              </a:rPr>
              <a:t>V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C.将电子从</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点移到</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点,电场力</a:t>
            </a:r>
            <a:r>
              <a:rPr lang="zh-CN" altLang="en-US" sz="2410" kern="0" dirty="0" smtClean="0">
                <a:solidFill>
                  <a:srgbClr val="000000"/>
                </a:solidFill>
                <a:latin typeface="Times New Roman" panose="02020603050405020304" pitchFamily="65" charset="-122"/>
                <a:ea typeface="华文细黑" panose="02010600040101010101" pitchFamily="65" charset="-122"/>
              </a:rPr>
              <a:t>做正</a:t>
            </a:r>
            <a:r>
              <a:rPr lang="zh-CN" altLang="en-US" sz="2410" kern="0" dirty="0" smtClean="0">
                <a:solidFill>
                  <a:srgbClr val="000000"/>
                </a:solidFill>
                <a:latin typeface="Times New Roman" panose="02020603050405020304" pitchFamily="65" charset="-122"/>
                <a:ea typeface="华文细黑" panose="02010600040101010101" pitchFamily="65" charset="-122"/>
              </a:rPr>
              <a:t>功</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D.电子在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点的电势能大于在</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点的电势能</a:t>
            </a:r>
            <a:endParaRPr lang="zh-CN"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(1)见解析图a    (2)见解析图b    200 V/m    (3)ABD    (4)AD</a:t>
            </a:r>
            <a:endParaRPr lang="zh-CN" altLang="en-US" dirty="0"/>
          </a:p>
        </p:txBody>
      </p:sp>
      <p:sp>
        <p:nvSpPr>
          <p:cNvPr id="3" name="TextBox 2"/>
          <p:cNvSpPr txBox="1"/>
          <p:nvPr/>
        </p:nvSpPr>
        <p:spPr>
          <a:xfrm>
            <a:off x="468000" y="1004846"/>
            <a:ext cx="11831400" cy="430130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(1)根据题意可知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两点在同一个等势面上,因为电场线与等势面垂直,过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作</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的垂线即电场强度所在方向,其方向由高等势面指向低等势面,如图a所示。</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4785" kern="0" spc="2563"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71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(2)根据题意可知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CA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4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=5 V,</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CB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3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=-5 V,</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CA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 V,由匀强电场规律可知</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中点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的电势与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点的电势相同。连接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,其垂线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即电场方向,如图b所示。该匀</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强电场的电场强度大小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1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=200 V/m。</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4" name="图片 3" descr="textimage32.jpeg"/>
          <p:cNvPicPr>
            <a:picLocks noChangeAspect="1"/>
          </p:cNvPicPr>
          <p:nvPr/>
        </p:nvPicPr>
        <p:blipFill>
          <a:blip r:embed="rId1" cstate="print"/>
          <a:stretch>
            <a:fillRect/>
          </a:stretch>
        </p:blipFill>
        <p:spPr>
          <a:xfrm>
            <a:off x="5798342" y="2062603"/>
            <a:ext cx="1214446" cy="1499469"/>
          </a:xfrm>
          <a:prstGeom prst="rect">
            <a:avLst/>
          </a:prstGeom>
        </p:spPr>
      </p:pic>
      <p:graphicFrame>
        <p:nvGraphicFramePr>
          <p:cNvPr id="5" name="对象 4"/>
          <p:cNvGraphicFramePr>
            <a:graphicFrameLocks noChangeAspect="1"/>
          </p:cNvGraphicFramePr>
          <p:nvPr/>
        </p:nvGraphicFramePr>
        <p:xfrm>
          <a:off x="3253639" y="3419925"/>
          <a:ext cx="571500" cy="657224"/>
        </p:xfrm>
        <a:graphic>
          <a:graphicData uri="http://schemas.openxmlformats.org/presentationml/2006/ole">
            <mc:AlternateContent xmlns:mc="http://schemas.openxmlformats.org/markup-compatibility/2006">
              <mc:Choice xmlns:v="urn:schemas-microsoft-com:vml" Requires="v">
                <p:oleObj spid="_x0000_s24577" name="Equation" r:id="rId2" imgW="15240000" imgH="17373600" progId="">
                  <p:embed/>
                </p:oleObj>
              </mc:Choice>
              <mc:Fallback>
                <p:oleObj name="Equation" r:id="rId2" imgW="15240000" imgH="17373600" progId="">
                  <p:embed/>
                  <p:pic>
                    <p:nvPicPr>
                      <p:cNvPr id="0" name="图片 24576"/>
                      <p:cNvPicPr>
                        <a:picLocks noChangeAspect="1"/>
                      </p:cNvPicPr>
                      <p:nvPr/>
                    </p:nvPicPr>
                    <p:blipFill>
                      <a:blip r:embed="rId3"/>
                      <a:stretch>
                        <a:fillRect/>
                      </a:stretch>
                    </p:blipFill>
                    <p:spPr>
                      <a:xfrm>
                        <a:off x="3253639" y="3419925"/>
                        <a:ext cx="571500"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112147" y="3419925"/>
          <a:ext cx="561974" cy="657224"/>
        </p:xfrm>
        <a:graphic>
          <a:graphicData uri="http://schemas.openxmlformats.org/presentationml/2006/ole">
            <mc:AlternateContent xmlns:mc="http://schemas.openxmlformats.org/markup-compatibility/2006">
              <mc:Choice xmlns:v="urn:schemas-microsoft-com:vml" Requires="v">
                <p:oleObj spid="_x0000_s24578" name="Equation" r:id="rId4" imgW="14935200" imgH="17373600" progId="">
                  <p:embed/>
                </p:oleObj>
              </mc:Choice>
              <mc:Fallback>
                <p:oleObj name="Equation" r:id="rId4" imgW="14935200" imgH="17373600" progId="">
                  <p:embed/>
                  <p:pic>
                    <p:nvPicPr>
                      <p:cNvPr id="0" name="图片 24577"/>
                      <p:cNvPicPr>
                        <a:picLocks noChangeAspect="1"/>
                      </p:cNvPicPr>
                      <p:nvPr/>
                    </p:nvPicPr>
                    <p:blipFill>
                      <a:blip r:embed="rId5"/>
                      <a:stretch>
                        <a:fillRect/>
                      </a:stretch>
                    </p:blipFill>
                    <p:spPr>
                      <a:xfrm>
                        <a:off x="5112147" y="3419925"/>
                        <a:ext cx="56197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887490" y="4678058"/>
          <a:ext cx="542924" cy="657224"/>
        </p:xfrm>
        <a:graphic>
          <a:graphicData uri="http://schemas.openxmlformats.org/presentationml/2006/ole">
            <mc:AlternateContent xmlns:mc="http://schemas.openxmlformats.org/markup-compatibility/2006">
              <mc:Choice xmlns:v="urn:schemas-microsoft-com:vml" Requires="v">
                <p:oleObj spid="_x0000_s24579" name="Equation" r:id="rId6" imgW="14325600" imgH="17373600" progId="">
                  <p:embed/>
                </p:oleObj>
              </mc:Choice>
              <mc:Fallback>
                <p:oleObj name="Equation" r:id="rId6" imgW="14325600" imgH="17373600" progId="">
                  <p:embed/>
                  <p:pic>
                    <p:nvPicPr>
                      <p:cNvPr id="0" name="图片 24578"/>
                      <p:cNvPicPr>
                        <a:picLocks noChangeAspect="1"/>
                      </p:cNvPicPr>
                      <p:nvPr/>
                    </p:nvPicPr>
                    <p:blipFill>
                      <a:blip r:embed="rId7"/>
                      <a:stretch>
                        <a:fillRect/>
                      </a:stretch>
                    </p:blipFill>
                    <p:spPr>
                      <a:xfrm>
                        <a:off x="3887490" y="4678058"/>
                        <a:ext cx="542924" cy="657224"/>
                      </a:xfrm>
                      <a:prstGeom prst="rect">
                        <a:avLst/>
                      </a:prstGeom>
                      <a:noFill/>
                      <a:ln w="9525">
                        <a:noFill/>
                      </a:ln>
                    </p:spPr>
                  </p:pic>
                </p:oleObj>
              </mc:Fallback>
            </mc:AlternateContent>
          </a:graphicData>
        </a:graphic>
      </p:graphicFrame>
      <p:pic>
        <p:nvPicPr>
          <p:cNvPr id="8" name="图片 3" descr="textimage33.jpeg"/>
          <p:cNvPicPr>
            <a:picLocks noChangeAspect="1"/>
          </p:cNvPicPr>
          <p:nvPr/>
        </p:nvPicPr>
        <p:blipFill>
          <a:blip r:embed="rId8" cstate="print"/>
          <a:stretch>
            <a:fillRect/>
          </a:stretch>
        </p:blipFill>
        <p:spPr>
          <a:xfrm>
            <a:off x="6012656" y="4706153"/>
            <a:ext cx="1838325" cy="1876425"/>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046540"/>
          </a:xfrm>
          <a:prstGeom prst="rect">
            <a:avLst/>
          </a:prstGeom>
          <a:noFill/>
        </p:spPr>
        <p:txBody>
          <a:bodyPr wrap="square" lIns="0" tIns="0" rIns="0" bIns="0" rtlCol="0">
            <a:spAutoFit/>
          </a:bodyPr>
          <a:lstStyle/>
          <a:p>
            <a:pPr marL="0" indent="0" eaLnBrk="0" latinLnBrk="1" hangingPunct="0">
              <a:lnSpc>
                <a:spcPct val="150000"/>
              </a:lnSpc>
              <a:spcBef>
                <a:spcPts val="1685"/>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3)由</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φq</a:t>
            </a:r>
            <a:r>
              <a:rPr lang="zh-CN" altLang="en-US" sz="2410" kern="0" dirty="0" smtClean="0">
                <a:solidFill>
                  <a:srgbClr val="000000"/>
                </a:solidFill>
                <a:latin typeface="Times New Roman" panose="02020603050405020304" pitchFamily="65" charset="-122"/>
                <a:ea typeface="楷体_GB2312" pitchFamily="65" charset="-122"/>
              </a:rPr>
              <a:t>可知,圆周上</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点的电势</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1815" i="1" kern="0" baseline="-1500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155" kern="0" spc="59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=-8 V,由</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Ed</a:t>
            </a:r>
            <a:r>
              <a:rPr lang="zh-CN" altLang="en-US" sz="2410" kern="0" dirty="0" smtClean="0">
                <a:solidFill>
                  <a:srgbClr val="000000"/>
                </a:solidFill>
                <a:latin typeface="Times New Roman" panose="02020603050405020304" pitchFamily="65" charset="-122"/>
                <a:ea typeface="楷体_GB2312" pitchFamily="65" charset="-122"/>
              </a:rPr>
              <a:t>及取</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2410" kern="0" dirty="0" smtClean="0">
                <a:solidFill>
                  <a:srgbClr val="000000"/>
                </a:solidFill>
                <a:latin typeface="Times New Roman" panose="02020603050405020304" pitchFamily="65" charset="-122"/>
                <a:ea typeface="楷体_GB2312" pitchFamily="65" charset="-122"/>
              </a:rPr>
              <a:t>点的电势为0可知,圆周</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上</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点的电势为8 V(点拨:匀强电场中同一直线上电势均匀变化,</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1815" i="1" kern="0" baseline="-15000" dirty="0" smtClean="0">
                <a:solidFill>
                  <a:srgbClr val="000000"/>
                </a:solidFill>
                <a:latin typeface="Times New Roman" panose="02020603050405020304" pitchFamily="65" charset="-122"/>
                <a:ea typeface="楷体_GB2312" pitchFamily="65" charset="-122"/>
              </a:rPr>
              <a:t>AO</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1815" i="1" kern="0" baseline="-15000" dirty="0" smtClean="0">
                <a:solidFill>
                  <a:srgbClr val="000000"/>
                </a:solidFill>
                <a:latin typeface="Times New Roman" panose="02020603050405020304" pitchFamily="65" charset="-122"/>
                <a:ea typeface="楷体_GB2312" pitchFamily="65" charset="-122"/>
              </a:rPr>
              <a:t>OC</a:t>
            </a:r>
            <a:r>
              <a:rPr lang="zh-CN" altLang="en-US" sz="2410" kern="0" dirty="0" smtClean="0">
                <a:solidFill>
                  <a:srgbClr val="000000"/>
                </a:solidFill>
                <a:latin typeface="Times New Roman" panose="02020603050405020304" pitchFamily="65" charset="-122"/>
                <a:ea typeface="楷体_GB2312" pitchFamily="65" charset="-122"/>
              </a:rPr>
              <a:t>),把电子从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点</a:t>
            </a:r>
            <a:br>
              <a:rPr dirty="0"/>
            </a:br>
            <a:r>
              <a:rPr lang="zh-CN" altLang="en-US" sz="2410" kern="0" dirty="0" smtClean="0">
                <a:solidFill>
                  <a:srgbClr val="000000"/>
                </a:solidFill>
                <a:latin typeface="Times New Roman" panose="02020603050405020304" pitchFamily="65" charset="-122"/>
                <a:ea typeface="楷体_GB2312" pitchFamily="65" charset="-122"/>
              </a:rPr>
              <a:t>移动到</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点,有</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1815" i="1" kern="0" baseline="-15000" dirty="0" smtClean="0">
                <a:solidFill>
                  <a:srgbClr val="000000"/>
                </a:solidFill>
                <a:latin typeface="Times New Roman" panose="02020603050405020304" pitchFamily="65" charset="-122"/>
                <a:ea typeface="楷体_GB2312" pitchFamily="65" charset="-122"/>
              </a:rPr>
              <a:t>AB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238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=8 V=</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=0,则圆周上</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两点间的电势差</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1815" i="1" kern="0" baseline="-15000" dirty="0" smtClean="0">
                <a:solidFill>
                  <a:srgbClr val="000000"/>
                </a:solidFill>
                <a:latin typeface="Times New Roman" panose="02020603050405020304" pitchFamily="65" charset="-122"/>
                <a:ea typeface="楷体_GB2312" pitchFamily="65" charset="-122"/>
              </a:rPr>
              <a:t>BC</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1815" i="1" kern="0" baseline="-15000" dirty="0" smtClean="0">
                <a:solidFill>
                  <a:srgbClr val="000000"/>
                </a:solidFill>
                <a:latin typeface="Times New Roman" panose="02020603050405020304" pitchFamily="65" charset="-122"/>
                <a:ea typeface="楷体_GB2312" pitchFamily="65" charset="-122"/>
              </a:rPr>
              <a:t>C</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=8 V,连接</a:t>
            </a:r>
            <a:r>
              <a:rPr lang="zh-CN" altLang="en-US" sz="2410" i="1" kern="0" dirty="0" smtClean="0">
                <a:solidFill>
                  <a:srgbClr val="000000"/>
                </a:solidFill>
                <a:latin typeface="Times New Roman" panose="02020603050405020304" pitchFamily="65" charset="-122"/>
                <a:ea typeface="楷体_GB2312" pitchFamily="65" charset="-122"/>
              </a:rPr>
              <a:t>OB</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OB</a:t>
            </a:r>
            <a:r>
              <a:rPr lang="zh-CN" altLang="en-US" sz="2410" kern="0" dirty="0" smtClean="0">
                <a:solidFill>
                  <a:srgbClr val="000000"/>
                </a:solidFill>
                <a:latin typeface="Times New Roman" panose="02020603050405020304" pitchFamily="65" charset="-122"/>
                <a:ea typeface="楷体_GB2312" pitchFamily="65" charset="-122"/>
              </a:rPr>
              <a:t>为匀强电场的等势面,过</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点作</a:t>
            </a:r>
            <a:r>
              <a:rPr lang="zh-CN" altLang="en-US" sz="2410" i="1" kern="0" dirty="0" smtClean="0">
                <a:solidFill>
                  <a:srgbClr val="000000"/>
                </a:solidFill>
                <a:latin typeface="Times New Roman" panose="02020603050405020304" pitchFamily="65" charset="-122"/>
                <a:ea typeface="楷体_GB2312" pitchFamily="65" charset="-122"/>
              </a:rPr>
              <a:t>OB</a:t>
            </a:r>
            <a:r>
              <a:rPr lang="zh-CN" altLang="en-US" sz="2410" kern="0" dirty="0" smtClean="0">
                <a:solidFill>
                  <a:srgbClr val="000000"/>
                </a:solidFill>
                <a:latin typeface="Times New Roman" panose="02020603050405020304" pitchFamily="65" charset="-122"/>
                <a:ea typeface="楷体_GB2312" pitchFamily="65" charset="-122"/>
              </a:rPr>
              <a:t>的垂线交</a:t>
            </a:r>
            <a:r>
              <a:rPr lang="zh-CN" altLang="en-US" sz="2410" i="1" kern="0" dirty="0" smtClean="0">
                <a:solidFill>
                  <a:srgbClr val="000000"/>
                </a:solidFill>
                <a:latin typeface="Times New Roman" panose="02020603050405020304" pitchFamily="65" charset="-122"/>
                <a:ea typeface="楷体_GB2312" pitchFamily="65" charset="-122"/>
              </a:rPr>
              <a:t>OB</a:t>
            </a:r>
            <a:r>
              <a:rPr lang="zh-CN" altLang="en-US" sz="2410" kern="0" dirty="0" smtClean="0">
                <a:solidFill>
                  <a:srgbClr val="000000"/>
                </a:solidFill>
                <a:latin typeface="Times New Roman" panose="02020603050405020304" pitchFamily="65" charset="-122"/>
                <a:ea typeface="楷体_GB2312" pitchFamily="65" charset="-122"/>
              </a:rPr>
              <a:t>于</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点,则</a:t>
            </a:r>
            <a:r>
              <a:rPr lang="zh-CN" altLang="en-US" sz="2410" i="1" kern="0" dirty="0" smtClean="0">
                <a:solidFill>
                  <a:srgbClr val="000000"/>
                </a:solidFill>
                <a:latin typeface="Times New Roman" panose="02020603050405020304" pitchFamily="65" charset="-122"/>
                <a:ea typeface="楷体_GB2312" pitchFamily="65" charset="-122"/>
              </a:rPr>
              <a:t>AD</a:t>
            </a:r>
            <a:r>
              <a:rPr lang="zh-CN" altLang="en-US" sz="2410" kern="0" dirty="0" smtClean="0">
                <a:solidFill>
                  <a:srgbClr val="000000"/>
                </a:solidFill>
                <a:latin typeface="Times New Roman" panose="02020603050405020304" pitchFamily="65" charset="-122"/>
                <a:ea typeface="楷体_GB2312" pitchFamily="65" charset="-122"/>
              </a:rPr>
              <a:t>的方向</a:t>
            </a:r>
            <a:br>
              <a:rPr dirty="0"/>
            </a:br>
            <a:r>
              <a:rPr lang="zh-CN" altLang="en-US" sz="2410" kern="0" dirty="0" smtClean="0">
                <a:solidFill>
                  <a:srgbClr val="000000"/>
                </a:solidFill>
                <a:latin typeface="Times New Roman" panose="02020603050405020304" pitchFamily="65" charset="-122"/>
                <a:ea typeface="楷体_GB2312" pitchFamily="65" charset="-122"/>
              </a:rPr>
              <a:t>就是该电场的电场强度方向,如图c所示。</a:t>
            </a:r>
            <a:endParaRPr lang="zh-CN" altLang="en-US" dirty="0"/>
          </a:p>
        </p:txBody>
      </p:sp>
      <p:graphicFrame>
        <p:nvGraphicFramePr>
          <p:cNvPr id="5" name="对象 4"/>
          <p:cNvGraphicFramePr>
            <a:graphicFrameLocks noChangeAspect="1"/>
          </p:cNvGraphicFramePr>
          <p:nvPr/>
        </p:nvGraphicFramePr>
        <p:xfrm>
          <a:off x="5382228" y="705625"/>
          <a:ext cx="476249" cy="676274"/>
        </p:xfrm>
        <a:graphic>
          <a:graphicData uri="http://schemas.openxmlformats.org/presentationml/2006/ole">
            <mc:AlternateContent xmlns:mc="http://schemas.openxmlformats.org/markup-compatibility/2006">
              <mc:Choice xmlns:v="urn:schemas-microsoft-com:vml" Requires="v">
                <p:oleObj spid="_x0000_s25601" name="Equation" r:id="rId1" imgW="12496800" imgH="17983200" progId="">
                  <p:embed/>
                </p:oleObj>
              </mc:Choice>
              <mc:Fallback>
                <p:oleObj name="Equation" r:id="rId1" imgW="12496800" imgH="17983200" progId="">
                  <p:embed/>
                  <p:pic>
                    <p:nvPicPr>
                      <p:cNvPr id="0" name="图片 25600"/>
                      <p:cNvPicPr>
                        <a:picLocks noChangeAspect="1"/>
                      </p:cNvPicPr>
                      <p:nvPr/>
                    </p:nvPicPr>
                    <p:blipFill>
                      <a:blip r:embed="rId2"/>
                      <a:stretch>
                        <a:fillRect/>
                      </a:stretch>
                    </p:blipFill>
                    <p:spPr>
                      <a:xfrm>
                        <a:off x="5382228" y="705625"/>
                        <a:ext cx="476249" cy="6762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840823" y="1988548"/>
          <a:ext cx="695324" cy="657224"/>
        </p:xfrm>
        <a:graphic>
          <a:graphicData uri="http://schemas.openxmlformats.org/presentationml/2006/ole">
            <mc:AlternateContent xmlns:mc="http://schemas.openxmlformats.org/markup-compatibility/2006">
              <mc:Choice xmlns:v="urn:schemas-microsoft-com:vml" Requires="v">
                <p:oleObj spid="_x0000_s25602" name="Equation" r:id="rId3" imgW="18288000" imgH="17373600" progId="">
                  <p:embed/>
                </p:oleObj>
              </mc:Choice>
              <mc:Fallback>
                <p:oleObj name="Equation" r:id="rId3" imgW="18288000" imgH="17373600" progId="">
                  <p:embed/>
                  <p:pic>
                    <p:nvPicPr>
                      <p:cNvPr id="0" name="图片 25601"/>
                      <p:cNvPicPr>
                        <a:picLocks noChangeAspect="1"/>
                      </p:cNvPicPr>
                      <p:nvPr/>
                    </p:nvPicPr>
                    <p:blipFill>
                      <a:blip r:embed="rId4"/>
                      <a:stretch>
                        <a:fillRect/>
                      </a:stretch>
                    </p:blipFill>
                    <p:spPr>
                      <a:xfrm>
                        <a:off x="2840823" y="1988548"/>
                        <a:ext cx="695324" cy="657224"/>
                      </a:xfrm>
                      <a:prstGeom prst="rect">
                        <a:avLst/>
                      </a:prstGeom>
                      <a:noFill/>
                      <a:ln w="9525">
                        <a:noFill/>
                      </a:ln>
                    </p:spPr>
                  </p:pic>
                </p:oleObj>
              </mc:Fallback>
            </mc:AlternateContent>
          </a:graphicData>
        </a:graphic>
      </p:graphicFrame>
      <p:pic>
        <p:nvPicPr>
          <p:cNvPr id="7" name="图片 3" descr="textimage34.jpeg"/>
          <p:cNvPicPr>
            <a:picLocks noChangeAspect="1"/>
          </p:cNvPicPr>
          <p:nvPr/>
        </p:nvPicPr>
        <p:blipFill>
          <a:blip r:embed="rId5" cstate="print"/>
          <a:stretch>
            <a:fillRect/>
          </a:stretch>
        </p:blipFill>
        <p:spPr>
          <a:xfrm>
            <a:off x="5083962" y="3777459"/>
            <a:ext cx="1695450" cy="1857375"/>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888150"/>
          </a:xfrm>
          <a:prstGeom prst="rect">
            <a:avLst/>
          </a:prstGeom>
          <a:noFill/>
        </p:spPr>
        <p:txBody>
          <a:bodyPr wrap="square" lIns="0" tIns="0" rIns="0" bIns="0" rtlCol="0">
            <a:spAutoFit/>
          </a:bodyPr>
          <a:lstStyle/>
          <a:p>
            <a:pPr marL="0" indent="0" eaLnBrk="0" latinLnBrk="1" hangingPunct="0">
              <a:lnSpc>
                <a:spcPct val="150000"/>
              </a:lnSpc>
              <a:spcBef>
                <a:spcPts val="1660"/>
              </a:spcBef>
              <a:buNone/>
            </a:pPr>
            <a:r>
              <a:rPr lang="zh-CN" altLang="en-US" sz="2410" kern="0" dirty="0" smtClean="0">
                <a:solidFill>
                  <a:srgbClr val="000000"/>
                </a:solidFill>
                <a:latin typeface="Times New Roman" panose="02020603050405020304" pitchFamily="65" charset="-122"/>
                <a:ea typeface="楷体_GB2312" pitchFamily="65" charset="-122"/>
              </a:rPr>
              <a:t>由几何关系可知∠</a:t>
            </a:r>
            <a:r>
              <a:rPr lang="zh-CN" altLang="en-US" sz="2410" i="1" kern="0" dirty="0" smtClean="0">
                <a:solidFill>
                  <a:srgbClr val="000000"/>
                </a:solidFill>
                <a:latin typeface="Times New Roman" panose="02020603050405020304" pitchFamily="65" charset="-122"/>
                <a:ea typeface="楷体_GB2312" pitchFamily="65" charset="-122"/>
              </a:rPr>
              <a:t>AOB</a:t>
            </a:r>
            <a:r>
              <a:rPr lang="zh-CN" altLang="en-US" sz="2410" kern="0" dirty="0" smtClean="0">
                <a:solidFill>
                  <a:srgbClr val="000000"/>
                </a:solidFill>
                <a:latin typeface="Times New Roman" panose="02020603050405020304" pitchFamily="65" charset="-122"/>
                <a:ea typeface="楷体_GB2312" pitchFamily="65" charset="-122"/>
              </a:rPr>
              <a:t>=53</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45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=200 V/m,</a:t>
            </a:r>
            <a:r>
              <a:rPr lang="zh-CN" altLang="en-US" sz="2410" kern="0" dirty="0" smtClean="0">
                <a:solidFill>
                  <a:srgbClr val="C00000"/>
                </a:solidFill>
                <a:latin typeface="Times New Roman" panose="02020603050405020304" pitchFamily="65" charset="-122"/>
                <a:ea typeface="楷体_GB2312" pitchFamily="65" charset="-122"/>
              </a:rPr>
              <a:t>A、B正确</a:t>
            </a:r>
            <a:r>
              <a:rPr lang="zh-CN" altLang="en-US" sz="2410" kern="0" dirty="0" smtClean="0">
                <a:solidFill>
                  <a:srgbClr val="000000"/>
                </a:solidFill>
                <a:latin typeface="Times New Roman" panose="02020603050405020304" pitchFamily="65" charset="-122"/>
                <a:ea typeface="楷体_GB2312" pitchFamily="65" charset="-122"/>
              </a:rPr>
              <a:t>。由公式</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φq</a:t>
            </a:r>
            <a:r>
              <a:rPr lang="zh-CN" altLang="en-US" sz="2410" kern="0" dirty="0" smtClean="0">
                <a:solidFill>
                  <a:srgbClr val="000000"/>
                </a:solidFill>
                <a:latin typeface="Times New Roman" panose="02020603050405020304" pitchFamily="65" charset="-122"/>
                <a:ea typeface="楷体_GB2312" pitchFamily="65" charset="-122"/>
              </a:rPr>
              <a:t>可知,质</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子在</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点的电势能为8 eV,</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总</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=13 eV,由能量守恒可知,若某一质子到达圆周边界</a:t>
            </a:r>
            <a:br>
              <a:rPr dirty="0"/>
            </a:br>
            <a:r>
              <a:rPr lang="zh-CN" altLang="en-US" sz="2410" kern="0" dirty="0" smtClean="0">
                <a:solidFill>
                  <a:srgbClr val="000000"/>
                </a:solidFill>
                <a:latin typeface="Times New Roman" panose="02020603050405020304" pitchFamily="65" charset="-122"/>
                <a:ea typeface="楷体_GB2312" pitchFamily="65" charset="-122"/>
              </a:rPr>
              <a:t>时的电势能为4 eV,则其动能为9 eV,圆周上的最高电势</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1815" kern="0" baseline="-15000" dirty="0" smtClean="0">
                <a:solidFill>
                  <a:srgbClr val="000000"/>
                </a:solidFill>
                <a:latin typeface="Times New Roman" panose="02020603050405020304" pitchFamily="65" charset="-122"/>
                <a:ea typeface="楷体_GB2312" pitchFamily="65" charset="-122"/>
              </a:rPr>
              <a:t>高</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ER</a:t>
            </a:r>
            <a:r>
              <a:rPr lang="zh-CN" altLang="en-US" sz="2410" kern="0" dirty="0" smtClean="0">
                <a:solidFill>
                  <a:srgbClr val="000000"/>
                </a:solidFill>
                <a:latin typeface="Times New Roman" panose="02020603050405020304" pitchFamily="65" charset="-122"/>
                <a:ea typeface="楷体_GB2312" pitchFamily="65" charset="-122"/>
              </a:rPr>
              <a:t>=10 V,则最低电势为-10 </a:t>
            </a:r>
            <a:br>
              <a:rPr dirty="0"/>
            </a:br>
            <a:r>
              <a:rPr lang="zh-CN" altLang="en-US" sz="2410" kern="0" dirty="0" smtClean="0">
                <a:solidFill>
                  <a:srgbClr val="000000"/>
                </a:solidFill>
                <a:latin typeface="Times New Roman" panose="02020603050405020304" pitchFamily="65" charset="-122"/>
                <a:ea typeface="楷体_GB2312" pitchFamily="65" charset="-122"/>
              </a:rPr>
              <a:t>V,则质子经过圆周上某一位置时,电势能最大为10 eV,最小为-10 eV,由能量守恒可知,</a:t>
            </a:r>
            <a:br>
              <a:rPr dirty="0"/>
            </a:br>
            <a:r>
              <a:rPr lang="zh-CN" altLang="en-US" sz="2410" kern="0" dirty="0" smtClean="0">
                <a:solidFill>
                  <a:srgbClr val="000000"/>
                </a:solidFill>
                <a:latin typeface="Times New Roman" panose="02020603050405020304" pitchFamily="65" charset="-122"/>
                <a:ea typeface="楷体_GB2312" pitchFamily="65" charset="-122"/>
              </a:rPr>
              <a:t>其最大动能为23 eV,最小动能为3 eV,</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楷体_GB2312" pitchFamily="65" charset="-122"/>
              </a:rPr>
              <a:t>(4)根据</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1815" i="1" kern="0" baseline="-15000" dirty="0" smtClean="0">
                <a:solidFill>
                  <a:srgbClr val="000000"/>
                </a:solidFill>
                <a:latin typeface="Times New Roman" panose="02020603050405020304" pitchFamily="65" charset="-122"/>
                <a:ea typeface="楷体_GB2312" pitchFamily="65" charset="-122"/>
              </a:rPr>
              <a:t>ab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ab</a:t>
            </a:r>
            <a:r>
              <a:rPr lang="zh-CN" altLang="en-US" sz="2410" kern="0" dirty="0" smtClean="0">
                <a:solidFill>
                  <a:srgbClr val="000000"/>
                </a:solidFill>
                <a:latin typeface="Times New Roman" panose="02020603050405020304" pitchFamily="65" charset="-122"/>
                <a:ea typeface="楷体_GB2312" pitchFamily="65" charset="-122"/>
              </a:rPr>
              <a:t> cos 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可得电场强度的大小</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68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45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V/m=200 V/m,</a:t>
            </a:r>
            <a:r>
              <a:rPr lang="zh-CN" altLang="en-US" sz="2410" kern="0" dirty="0" smtClean="0">
                <a:solidFill>
                  <a:srgbClr val="C00000"/>
                </a:solidFill>
                <a:latin typeface="Times New Roman" panose="02020603050405020304" pitchFamily="65" charset="-122"/>
                <a:ea typeface="楷体_GB2312" pitchFamily="65" charset="-122"/>
              </a:rPr>
              <a:t>A正确</a:t>
            </a:r>
            <a:r>
              <a:rPr lang="zh-CN" altLang="en-US" sz="2410" kern="0" dirty="0" smtClean="0">
                <a:solidFill>
                  <a:srgbClr val="000000"/>
                </a:solidFill>
                <a:latin typeface="Times New Roman" panose="02020603050405020304" pitchFamily="65" charset="-122"/>
                <a:ea typeface="楷体_GB2312" pitchFamily="65" charset="-122"/>
              </a:rPr>
              <a:t>。沿电场线方向电势逐渐降低</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故</a:t>
            </a:r>
            <a:r>
              <a:rPr lang="en-US" altLang="zh-CN"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点电势比</a:t>
            </a:r>
            <a:r>
              <a:rPr lang="en-US" altLang="zh-CN"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点电势高</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且</a:t>
            </a:r>
            <a:r>
              <a:rPr lang="en-US" altLang="zh-CN" sz="2410" i="1" kern="0" dirty="0" err="1" smtClean="0">
                <a:solidFill>
                  <a:srgbClr val="000000"/>
                </a:solidFill>
                <a:latin typeface="Times New Roman" panose="02020603050405020304" pitchFamily="65" charset="-122"/>
                <a:ea typeface="楷体_GB2312" pitchFamily="65" charset="-122"/>
              </a:rPr>
              <a:t>U</a:t>
            </a:r>
            <a:r>
              <a:rPr lang="en-US" altLang="zh-CN" sz="2410" i="1" kern="0" baseline="-15000" dirty="0" err="1" smtClean="0">
                <a:solidFill>
                  <a:srgbClr val="000000"/>
                </a:solidFill>
                <a:latin typeface="Times New Roman" panose="02020603050405020304" pitchFamily="65" charset="-122"/>
                <a:ea typeface="楷体_GB2312" pitchFamily="65" charset="-122"/>
              </a:rPr>
              <a:t>bd</a:t>
            </a:r>
            <a:r>
              <a:rPr lang="en-US" altLang="zh-CN" sz="2410" kern="0" dirty="0" smtClean="0">
                <a:solidFill>
                  <a:srgbClr val="000000"/>
                </a:solidFill>
                <a:latin typeface="Times New Roman" panose="02020603050405020304" pitchFamily="65" charset="-122"/>
                <a:ea typeface="楷体_GB2312" pitchFamily="65" charset="-122"/>
              </a:rPr>
              <a:t>=</a:t>
            </a:r>
            <a:r>
              <a:rPr lang="en-US" altLang="zh-CN" sz="2410" i="1" kern="0" dirty="0" smtClean="0">
                <a:solidFill>
                  <a:srgbClr val="000000"/>
                </a:solidFill>
                <a:latin typeface="Times New Roman" panose="02020603050405020304" pitchFamily="65" charset="-122"/>
                <a:ea typeface="楷体_GB2312" pitchFamily="65" charset="-122"/>
              </a:rPr>
              <a:t>E</a:t>
            </a:r>
            <a:r>
              <a:rPr lang="en-US" altLang="zh-CN" sz="2410" kern="0" dirty="0" smtClean="0">
                <a:solidFill>
                  <a:srgbClr val="000000"/>
                </a:solidFill>
                <a:latin typeface="Times New Roman" panose="02020603050405020304" pitchFamily="65" charset="-122"/>
                <a:ea typeface="楷体_GB2312" pitchFamily="65" charset="-122"/>
              </a:rPr>
              <a:t>(</a:t>
            </a:r>
            <a:r>
              <a:rPr lang="en-US" altLang="zh-CN" sz="2410" i="1" kern="0" dirty="0" smtClean="0">
                <a:solidFill>
                  <a:srgbClr val="000000"/>
                </a:solidFill>
                <a:latin typeface="Times New Roman" panose="02020603050405020304" pitchFamily="65" charset="-122"/>
                <a:ea typeface="楷体_GB2312" pitchFamily="65" charset="-122"/>
              </a:rPr>
              <a:t>r</a:t>
            </a:r>
            <a:r>
              <a:rPr lang="en-US" altLang="zh-CN" sz="2410" kern="0" dirty="0" smtClean="0">
                <a:solidFill>
                  <a:srgbClr val="000000"/>
                </a:solidFill>
                <a:latin typeface="Times New Roman" panose="02020603050405020304" pitchFamily="65" charset="-122"/>
                <a:ea typeface="楷体_GB2312" pitchFamily="65" charset="-122"/>
              </a:rPr>
              <a:t>-</a:t>
            </a:r>
            <a:r>
              <a:rPr lang="en-US" altLang="zh-CN"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 </a:t>
            </a:r>
            <a:r>
              <a:rPr lang="en-US" altLang="zh-CN" sz="2410" kern="0" dirty="0" err="1" smtClean="0">
                <a:solidFill>
                  <a:srgbClr val="000000"/>
                </a:solidFill>
                <a:latin typeface="Times New Roman" panose="02020603050405020304" pitchFamily="65" charset="-122"/>
                <a:ea typeface="楷体_GB2312" pitchFamily="65" charset="-122"/>
              </a:rPr>
              <a:t>cos</a:t>
            </a:r>
            <a:r>
              <a:rPr lang="en-US" altLang="zh-CN" sz="2410" kern="0" dirty="0" smtClean="0">
                <a:solidFill>
                  <a:srgbClr val="000000"/>
                </a:solidFill>
                <a:latin typeface="Times New Roman" panose="02020603050405020304" pitchFamily="65" charset="-122"/>
                <a:ea typeface="楷体_GB2312" pitchFamily="65" charset="-122"/>
              </a:rPr>
              <a:t> 60</a:t>
            </a:r>
            <a:r>
              <a:rPr lang="en-US" altLang="zh-CN" sz="2410" kern="0" dirty="0" smtClean="0">
                <a:solidFill>
                  <a:srgbClr val="000000"/>
                </a:solidFill>
                <a:latin typeface="Arial Narrow" panose="020B0606020202030204" pitchFamily="65" charset="-122"/>
                <a:ea typeface="Arial Unicode MS" pitchFamily="65" charset="-122"/>
              </a:rPr>
              <a:t>°</a:t>
            </a:r>
            <a:r>
              <a:rPr lang="en-US" altLang="zh-CN" sz="2410" kern="0" dirty="0" smtClean="0">
                <a:solidFill>
                  <a:srgbClr val="000000"/>
                </a:solidFill>
                <a:latin typeface="Times New Roman" panose="02020603050405020304" pitchFamily="65" charset="-122"/>
                <a:ea typeface="楷体_GB2312" pitchFamily="65" charset="-122"/>
              </a:rPr>
              <a:t>)=10 V,</a:t>
            </a:r>
            <a:r>
              <a:rPr lang="en-US" altLang="zh-CN" sz="2410" kern="0" dirty="0" smtClean="0">
                <a:solidFill>
                  <a:srgbClr val="C00000"/>
                </a:solidFill>
                <a:latin typeface="Times New Roman" panose="02020603050405020304" pitchFamily="65" charset="-122"/>
                <a:ea typeface="楷体_GB2312" pitchFamily="65" charset="-122"/>
              </a:rPr>
              <a:t>B</a:t>
            </a:r>
            <a:r>
              <a:rPr lang="zh-CN" altLang="en-US" sz="2410" kern="0" dirty="0" smtClean="0">
                <a:solidFill>
                  <a:srgbClr val="C00000"/>
                </a:solidFill>
                <a:latin typeface="Times New Roman" panose="02020603050405020304" pitchFamily="65" charset="-122"/>
                <a:ea typeface="楷体_GB2312" pitchFamily="65" charset="-122"/>
              </a:rPr>
              <a:t>错误</a:t>
            </a:r>
            <a:r>
              <a:rPr lang="zh-CN" altLang="en-US" sz="2410" kern="0" dirty="0" smtClean="0">
                <a:solidFill>
                  <a:srgbClr val="000000"/>
                </a:solidFill>
                <a:latin typeface="Times New Roman" panose="02020603050405020304" pitchFamily="65" charset="-122"/>
                <a:ea typeface="楷体_GB2312" pitchFamily="65" charset="-122"/>
              </a:rPr>
              <a:t>。</a:t>
            </a:r>
            <a:endParaRPr lang="en-US" altLang="zh-CN" sz="2410" kern="0" dirty="0" smtClean="0">
              <a:solidFill>
                <a:srgbClr val="000000"/>
              </a:solidFill>
              <a:latin typeface="Times New Roman" panose="02020603050405020304" pitchFamily="65" charset="-122"/>
              <a:ea typeface="楷体_GB2312" pitchFamily="65" charset="-122"/>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楷体_GB2312" pitchFamily="65" charset="-122"/>
              </a:rPr>
              <a:t>将电子从</a:t>
            </a:r>
            <a:r>
              <a:rPr lang="en-US" altLang="zh-CN"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点移到</a:t>
            </a:r>
            <a:r>
              <a:rPr lang="en-US" altLang="zh-CN"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点</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电子所受的电场力方向水平向左</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与位移方向相反</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可知电</a:t>
            </a:r>
            <a:br>
              <a:rPr lang="zh-CN" altLang="en-US" sz="2410" dirty="0" smtClean="0"/>
            </a:br>
            <a:r>
              <a:rPr lang="zh-CN" altLang="en-US" sz="2410" kern="0" dirty="0" smtClean="0">
                <a:solidFill>
                  <a:srgbClr val="000000"/>
                </a:solidFill>
                <a:latin typeface="Times New Roman" panose="02020603050405020304" pitchFamily="65" charset="-122"/>
                <a:ea typeface="楷体_GB2312" pitchFamily="65" charset="-122"/>
              </a:rPr>
              <a:t>场力做负功</a:t>
            </a:r>
            <a:r>
              <a:rPr lang="en-US" altLang="zh-CN" sz="2410" kern="0" dirty="0" smtClean="0">
                <a:solidFill>
                  <a:srgbClr val="000000"/>
                </a:solidFill>
                <a:latin typeface="Times New Roman" panose="02020603050405020304" pitchFamily="65" charset="-122"/>
                <a:ea typeface="楷体_GB2312" pitchFamily="65" charset="-122"/>
              </a:rPr>
              <a:t>,</a:t>
            </a:r>
            <a:r>
              <a:rPr lang="en-US" altLang="zh-CN" sz="2410" kern="0" dirty="0" smtClean="0">
                <a:solidFill>
                  <a:srgbClr val="C00000"/>
                </a:solidFill>
                <a:latin typeface="Times New Roman" panose="02020603050405020304" pitchFamily="65" charset="-122"/>
                <a:ea typeface="楷体_GB2312" pitchFamily="65" charset="-122"/>
              </a:rPr>
              <a:t>C</a:t>
            </a:r>
            <a:r>
              <a:rPr lang="zh-CN" altLang="en-US" sz="2410" kern="0" dirty="0" smtClean="0">
                <a:solidFill>
                  <a:srgbClr val="C00000"/>
                </a:solidFill>
                <a:latin typeface="Times New Roman" panose="02020603050405020304" pitchFamily="65" charset="-122"/>
                <a:ea typeface="楷体_GB2312" pitchFamily="65" charset="-122"/>
              </a:rPr>
              <a:t>错误</a:t>
            </a:r>
            <a:r>
              <a:rPr lang="zh-CN" altLang="en-US" sz="2410" kern="0" dirty="0" smtClean="0">
                <a:solidFill>
                  <a:srgbClr val="000000"/>
                </a:solidFill>
                <a:latin typeface="Times New Roman" panose="02020603050405020304" pitchFamily="65" charset="-122"/>
                <a:ea typeface="楷体_GB2312" pitchFamily="65" charset="-122"/>
              </a:rPr>
              <a:t>。沿电场线方向电势逐渐降低</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故</a:t>
            </a:r>
            <a:r>
              <a:rPr lang="en-US" altLang="zh-CN"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点的电势低于</a:t>
            </a:r>
            <a:r>
              <a:rPr lang="en-US" altLang="zh-CN"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点电势</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电子带负</a:t>
            </a:r>
            <a:br>
              <a:rPr lang="zh-CN" altLang="en-US" sz="2410" dirty="0" smtClean="0"/>
            </a:br>
            <a:r>
              <a:rPr lang="zh-CN" altLang="en-US" sz="2410" kern="0" dirty="0" smtClean="0">
                <a:solidFill>
                  <a:srgbClr val="000000"/>
                </a:solidFill>
                <a:latin typeface="Times New Roman" panose="02020603050405020304" pitchFamily="65" charset="-122"/>
                <a:ea typeface="楷体_GB2312" pitchFamily="65" charset="-122"/>
              </a:rPr>
              <a:t>电</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由</a:t>
            </a:r>
            <a:r>
              <a:rPr lang="en-US" altLang="zh-CN" sz="2410" i="1" kern="0" dirty="0" err="1" smtClean="0">
                <a:solidFill>
                  <a:srgbClr val="000000"/>
                </a:solidFill>
                <a:latin typeface="Times New Roman" panose="02020603050405020304" pitchFamily="65" charset="-122"/>
                <a:ea typeface="楷体_GB2312" pitchFamily="65" charset="-122"/>
              </a:rPr>
              <a:t>E</a:t>
            </a:r>
            <a:r>
              <a:rPr lang="en-US" altLang="zh-CN" sz="2410" kern="0" baseline="-15000" dirty="0" err="1" smtClean="0">
                <a:solidFill>
                  <a:srgbClr val="000000"/>
                </a:solidFill>
                <a:latin typeface="Times New Roman" panose="02020603050405020304" pitchFamily="65" charset="-122"/>
                <a:ea typeface="楷体_GB2312" pitchFamily="65" charset="-122"/>
              </a:rPr>
              <a:t>p</a:t>
            </a:r>
            <a:r>
              <a:rPr lang="en-US" altLang="zh-CN" sz="2410" kern="0" dirty="0" smtClean="0">
                <a:solidFill>
                  <a:srgbClr val="000000"/>
                </a:solidFill>
                <a:latin typeface="Times New Roman" panose="02020603050405020304" pitchFamily="65" charset="-122"/>
                <a:ea typeface="楷体_GB2312" pitchFamily="65" charset="-122"/>
              </a:rPr>
              <a:t>=</a:t>
            </a:r>
            <a:r>
              <a:rPr lang="en-US" altLang="zh-CN" sz="2410" i="1" kern="0" dirty="0" err="1" smtClean="0">
                <a:solidFill>
                  <a:srgbClr val="000000"/>
                </a:solidFill>
                <a:latin typeface="Times New Roman" panose="02020603050405020304" pitchFamily="65" charset="-122"/>
                <a:ea typeface="楷体_GB2312" pitchFamily="65" charset="-122"/>
              </a:rPr>
              <a:t>qφ</a:t>
            </a:r>
            <a:r>
              <a:rPr lang="zh-CN" altLang="en-US" sz="2410" kern="0" dirty="0" smtClean="0">
                <a:solidFill>
                  <a:srgbClr val="000000"/>
                </a:solidFill>
                <a:latin typeface="Times New Roman" panose="02020603050405020304" pitchFamily="65" charset="-122"/>
                <a:ea typeface="楷体_GB2312" pitchFamily="65" charset="-122"/>
              </a:rPr>
              <a:t>可知</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电子在</a:t>
            </a:r>
            <a:r>
              <a:rPr lang="en-US" altLang="zh-CN"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点的电势能大于在</a:t>
            </a:r>
            <a:r>
              <a:rPr lang="en-US" altLang="zh-CN"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点的电势能</a:t>
            </a:r>
            <a:r>
              <a:rPr lang="en-US" altLang="zh-CN" sz="2410" kern="0" dirty="0" smtClean="0">
                <a:solidFill>
                  <a:srgbClr val="000000"/>
                </a:solidFill>
                <a:latin typeface="Times New Roman" panose="02020603050405020304" pitchFamily="65" charset="-122"/>
                <a:ea typeface="楷体_GB2312" pitchFamily="65" charset="-122"/>
              </a:rPr>
              <a:t>,</a:t>
            </a:r>
            <a:r>
              <a:rPr lang="en-US" altLang="zh-CN" sz="2410" kern="0" dirty="0" smtClean="0">
                <a:solidFill>
                  <a:srgbClr val="C00000"/>
                </a:solidFill>
                <a:latin typeface="Times New Roman" panose="02020603050405020304" pitchFamily="65" charset="-122"/>
                <a:ea typeface="楷体_GB2312" pitchFamily="65" charset="-122"/>
              </a:rPr>
              <a:t>D</a:t>
            </a:r>
            <a:r>
              <a:rPr lang="zh-CN" altLang="en-US" sz="2410" kern="0" dirty="0" smtClean="0">
                <a:solidFill>
                  <a:srgbClr val="C00000"/>
                </a:solidFill>
                <a:latin typeface="Times New Roman" panose="02020603050405020304" pitchFamily="65" charset="-122"/>
                <a:ea typeface="楷体_GB2312" pitchFamily="65" charset="-122"/>
              </a:rPr>
              <a:t>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5" name="对象 4"/>
          <p:cNvGraphicFramePr>
            <a:graphicFrameLocks noChangeAspect="1"/>
          </p:cNvGraphicFramePr>
          <p:nvPr/>
        </p:nvGraphicFramePr>
        <p:xfrm>
          <a:off x="5075877" y="611334"/>
          <a:ext cx="971550" cy="657225"/>
        </p:xfrm>
        <a:graphic>
          <a:graphicData uri="http://schemas.openxmlformats.org/presentationml/2006/ole">
            <mc:AlternateContent xmlns:mc="http://schemas.openxmlformats.org/markup-compatibility/2006">
              <mc:Choice xmlns:v="urn:schemas-microsoft-com:vml" Requires="v">
                <p:oleObj spid="_x0000_s26625" name="Equation" r:id="rId1" imgW="25603200" imgH="17373600" progId="">
                  <p:embed/>
                </p:oleObj>
              </mc:Choice>
              <mc:Fallback>
                <p:oleObj name="Equation" r:id="rId1" imgW="25603200" imgH="17373600" progId="">
                  <p:embed/>
                  <p:pic>
                    <p:nvPicPr>
                      <p:cNvPr id="0" name="图片 26624"/>
                      <p:cNvPicPr>
                        <a:picLocks noChangeAspect="1"/>
                      </p:cNvPicPr>
                      <p:nvPr/>
                    </p:nvPicPr>
                    <p:blipFill>
                      <a:blip r:embed="rId2"/>
                      <a:stretch>
                        <a:fillRect/>
                      </a:stretch>
                    </p:blipFill>
                    <p:spPr>
                      <a:xfrm>
                        <a:off x="5075877" y="611334"/>
                        <a:ext cx="971550"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804068" y="3635853"/>
          <a:ext cx="1257300" cy="657224"/>
        </p:xfrm>
        <a:graphic>
          <a:graphicData uri="http://schemas.openxmlformats.org/presentationml/2006/ole">
            <mc:AlternateContent xmlns:mc="http://schemas.openxmlformats.org/markup-compatibility/2006">
              <mc:Choice xmlns:v="urn:schemas-microsoft-com:vml" Requires="v">
                <p:oleObj spid="_x0000_s26626" name="Equation" r:id="rId3" imgW="33223200" imgH="17373600" progId="">
                  <p:embed/>
                </p:oleObj>
              </mc:Choice>
              <mc:Fallback>
                <p:oleObj name="Equation" r:id="rId3" imgW="33223200" imgH="17373600" progId="">
                  <p:embed/>
                  <p:pic>
                    <p:nvPicPr>
                      <p:cNvPr id="0" name="图片 26625"/>
                      <p:cNvPicPr>
                        <a:picLocks noChangeAspect="1"/>
                      </p:cNvPicPr>
                      <p:nvPr/>
                    </p:nvPicPr>
                    <p:blipFill>
                      <a:blip r:embed="rId4"/>
                      <a:stretch>
                        <a:fillRect/>
                      </a:stretch>
                    </p:blipFill>
                    <p:spPr>
                      <a:xfrm>
                        <a:off x="6804068" y="3635853"/>
                        <a:ext cx="1257300"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244101" y="3635853"/>
          <a:ext cx="971550" cy="657225"/>
        </p:xfrm>
        <a:graphic>
          <a:graphicData uri="http://schemas.openxmlformats.org/presentationml/2006/ole">
            <mc:AlternateContent xmlns:mc="http://schemas.openxmlformats.org/markup-compatibility/2006">
              <mc:Choice xmlns:v="urn:schemas-microsoft-com:vml" Requires="v">
                <p:oleObj spid="_x0000_s26627" name="Equation" r:id="rId5" imgW="25603200" imgH="17373600" progId="">
                  <p:embed/>
                </p:oleObj>
              </mc:Choice>
              <mc:Fallback>
                <p:oleObj name="Equation" r:id="rId5" imgW="25603200" imgH="17373600" progId="">
                  <p:embed/>
                  <p:pic>
                    <p:nvPicPr>
                      <p:cNvPr id="0" name="图片 26626"/>
                      <p:cNvPicPr>
                        <a:picLocks noChangeAspect="1"/>
                      </p:cNvPicPr>
                      <p:nvPr/>
                    </p:nvPicPr>
                    <p:blipFill>
                      <a:blip r:embed="rId6"/>
                      <a:stretch>
                        <a:fillRect/>
                      </a:stretch>
                    </p:blipFill>
                    <p:spPr>
                      <a:xfrm>
                        <a:off x="8244101" y="3635853"/>
                        <a:ext cx="97155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303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DE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根据对称性和力的平衡条件可知,三个小球受到的库仑力大小相等,则三个小球</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的带电荷量一定相同,</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。设每根绝缘细线长为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,则正四面体的高为</a:t>
            </a:r>
            <a:r>
              <a:rPr lang="zh-CN" altLang="en-US" sz="3285" kern="0" spc="1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,设细</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线与水平方向的夹角为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,设任意两个小球间的库仑力大小为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,细线的拉力</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大小为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30°,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10394308" y="1234097"/>
          <a:ext cx="419099" cy="714374"/>
        </p:xfrm>
        <a:graphic>
          <a:graphicData uri="http://schemas.openxmlformats.org/presentationml/2006/ole">
            <mc:AlternateContent xmlns:mc="http://schemas.openxmlformats.org/markup-compatibility/2006">
              <mc:Choice xmlns:v="urn:schemas-microsoft-com:vml" Requires="v">
                <p:oleObj spid="_x0000_s3073" name="Equation" r:id="rId1" imgW="10972800" imgH="18897600" progId="">
                  <p:embed/>
                </p:oleObj>
              </mc:Choice>
              <mc:Fallback>
                <p:oleObj name="Equation" r:id="rId1" imgW="10972800" imgH="18897600" progId="">
                  <p:embed/>
                  <p:pic>
                    <p:nvPicPr>
                      <p:cNvPr id="0" name="图片 3072"/>
                      <p:cNvPicPr>
                        <a:picLocks noChangeAspect="1"/>
                      </p:cNvPicPr>
                      <p:nvPr/>
                    </p:nvPicPr>
                    <p:blipFill>
                      <a:blip r:embed="rId2"/>
                      <a:stretch>
                        <a:fillRect/>
                      </a:stretch>
                    </p:blipFill>
                    <p:spPr>
                      <a:xfrm>
                        <a:off x="10394308" y="1234097"/>
                        <a:ext cx="419099" cy="71437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809823" y="1989996"/>
          <a:ext cx="419100" cy="714375"/>
        </p:xfrm>
        <a:graphic>
          <a:graphicData uri="http://schemas.openxmlformats.org/presentationml/2006/ole">
            <mc:AlternateContent xmlns:mc="http://schemas.openxmlformats.org/markup-compatibility/2006">
              <mc:Choice xmlns:v="urn:schemas-microsoft-com:vml" Requires="v">
                <p:oleObj spid="_x0000_s3075" name="Equation" r:id="rId3" imgW="10972800" imgH="18897600" progId="">
                  <p:embed/>
                </p:oleObj>
              </mc:Choice>
              <mc:Fallback>
                <p:oleObj name="Equation" r:id="rId3" imgW="10972800" imgH="18897600" progId="">
                  <p:embed/>
                  <p:pic>
                    <p:nvPicPr>
                      <p:cNvPr id="0" name="图片 3074"/>
                      <p:cNvPicPr>
                        <a:picLocks noChangeAspect="1"/>
                      </p:cNvPicPr>
                      <p:nvPr/>
                    </p:nvPicPr>
                    <p:blipFill>
                      <a:blip r:embed="rId4"/>
                      <a:stretch>
                        <a:fillRect/>
                      </a:stretch>
                    </p:blipFill>
                    <p:spPr>
                      <a:xfrm>
                        <a:off x="4809823" y="1989996"/>
                        <a:ext cx="419100" cy="7143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512854" y="2745895"/>
          <a:ext cx="419100" cy="714375"/>
        </p:xfrm>
        <a:graphic>
          <a:graphicData uri="http://schemas.openxmlformats.org/presentationml/2006/ole">
            <mc:AlternateContent xmlns:mc="http://schemas.openxmlformats.org/markup-compatibility/2006">
              <mc:Choice xmlns:v="urn:schemas-microsoft-com:vml" Requires="v">
                <p:oleObj spid="_x0000_s3076" name="Equation" r:id="rId5" imgW="10972800" imgH="18897600" progId="">
                  <p:embed/>
                </p:oleObj>
              </mc:Choice>
              <mc:Fallback>
                <p:oleObj name="Equation" r:id="rId5" imgW="10972800" imgH="18897600" progId="">
                  <p:embed/>
                  <p:pic>
                    <p:nvPicPr>
                      <p:cNvPr id="0" name="图片 3075"/>
                      <p:cNvPicPr>
                        <a:picLocks noChangeAspect="1"/>
                      </p:cNvPicPr>
                      <p:nvPr/>
                    </p:nvPicPr>
                    <p:blipFill>
                      <a:blip r:embed="rId6"/>
                      <a:stretch>
                        <a:fillRect/>
                      </a:stretch>
                    </p:blipFill>
                    <p:spPr>
                      <a:xfrm>
                        <a:off x="7512854" y="2745895"/>
                        <a:ext cx="419100"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2659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易错点拨</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Ed</a:t>
            </a:r>
            <a:r>
              <a:rPr lang="zh-CN" altLang="en-US" sz="2410" kern="0" dirty="0" smtClean="0">
                <a:solidFill>
                  <a:srgbClr val="000000"/>
                </a:solidFill>
                <a:latin typeface="Times New Roman" panose="02020603050405020304" pitchFamily="65" charset="-122"/>
                <a:ea typeface="楷体_GB2312" pitchFamily="65" charset="-122"/>
              </a:rPr>
              <a:t>中</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指的是沿电场线方向的距离,不是两点间距离。用</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qφ</a:t>
            </a:r>
            <a:r>
              <a:rPr lang="zh-CN" altLang="en-US" sz="2410" kern="0" dirty="0" smtClean="0">
                <a:solidFill>
                  <a:srgbClr val="000000"/>
                </a:solidFill>
                <a:latin typeface="Times New Roman" panose="02020603050405020304" pitchFamily="65" charset="-122"/>
                <a:ea typeface="楷体_GB2312" pitchFamily="65" charset="-122"/>
              </a:rPr>
              <a:t>计算时注</a:t>
            </a:r>
            <a:br>
              <a:rPr dirty="0"/>
            </a:br>
            <a:r>
              <a:rPr lang="zh-CN" altLang="en-US" sz="2410" kern="0" dirty="0" smtClean="0">
                <a:solidFill>
                  <a:srgbClr val="000000"/>
                </a:solidFill>
                <a:latin typeface="Times New Roman" panose="02020603050405020304" pitchFamily="65" charset="-122"/>
                <a:ea typeface="楷体_GB2312" pitchFamily="65" charset="-122"/>
              </a:rPr>
              <a:t>意要带正负号,尤其是</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。电荷带正电,在电势高的地方电势能大;电荷带负电,在电势高</a:t>
            </a:r>
            <a:br>
              <a:rPr dirty="0"/>
            </a:br>
            <a:r>
              <a:rPr lang="zh-CN" altLang="en-US" sz="2410" kern="0" dirty="0" smtClean="0">
                <a:solidFill>
                  <a:srgbClr val="000000"/>
                </a:solidFill>
                <a:latin typeface="Times New Roman" panose="02020603050405020304" pitchFamily="65" charset="-122"/>
                <a:ea typeface="楷体_GB2312" pitchFamily="65" charset="-122"/>
              </a:rPr>
              <a:t>的地方电势能小</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712841"/>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rPr>
              <a:t>考点3　等势面　带电粒子在电场中的运动轨迹问题</a:t>
            </a:r>
            <a:endParaRPr lang="zh-CN" altLang="en-US" sz="2500" b="1" dirty="0" smtClean="0">
              <a:solidFill>
                <a:srgbClr val="DE0000"/>
              </a:solidFill>
              <a:latin typeface="微软雅黑" panose="020B0503020204020204" pitchFamily="34" charset="-122"/>
              <a:ea typeface="微软雅黑" panose="020B0503020204020204" pitchFamily="34" charset="-122"/>
            </a:endParaRPr>
          </a:p>
          <a:p>
            <a:pPr eaLnBrk="0" latinLnBrk="1" hangingPunct="0">
              <a:lnSpc>
                <a:spcPct val="150000"/>
              </a:lnSpc>
              <a:spcBef>
                <a:spcPts val="145"/>
              </a:spcBef>
            </a:pPr>
            <a:r>
              <a:rPr lang="zh-CN" altLang="en-US" sz="2400" kern="0" dirty="0" smtClean="0">
                <a:solidFill>
                  <a:srgbClr val="000000"/>
                </a:solidFill>
                <a:latin typeface="Times New Roman" panose="02020603050405020304" pitchFamily="65" charset="-122"/>
                <a:ea typeface="微软雅黑" panose="020B0503020204020204" pitchFamily="34" charset="-122"/>
              </a:rPr>
              <a:t>一、等势面</a:t>
            </a:r>
            <a:endParaRPr lang="zh-CN" altLang="en-US" sz="2800" dirty="0" smtClean="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.等势面的</a:t>
            </a:r>
            <a:r>
              <a:rPr lang="zh-CN" altLang="en-US" sz="2410" b="1" kern="0" dirty="0" smtClean="0">
                <a:solidFill>
                  <a:srgbClr val="000000"/>
                </a:solidFill>
                <a:latin typeface="Times New Roman" panose="02020603050405020304" pitchFamily="65" charset="-122"/>
                <a:ea typeface="华文细黑" panose="02010600040101010101" pitchFamily="65" charset="-122"/>
              </a:rPr>
              <a:t>特点</a:t>
            </a:r>
            <a:endParaRPr lang="zh-CN" altLang="en-US" b="1" dirty="0"/>
          </a:p>
        </p:txBody>
      </p:sp>
      <p:pic>
        <p:nvPicPr>
          <p:cNvPr id="3" name="图片 3" descr="textimage35.jpeg"/>
          <p:cNvPicPr>
            <a:picLocks noChangeAspect="1"/>
          </p:cNvPicPr>
          <p:nvPr/>
        </p:nvPicPr>
        <p:blipFill>
          <a:blip r:embed="rId1"/>
          <a:stretch>
            <a:fillRect/>
          </a:stretch>
        </p:blipFill>
        <p:spPr>
          <a:xfrm>
            <a:off x="2155004" y="2420137"/>
            <a:ext cx="6949890" cy="3311467"/>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429825"/>
        </p:xfrm>
        <a:graphic>
          <a:graphicData uri="http://schemas.openxmlformats.org/drawingml/2006/table">
            <a:tbl>
              <a:tblPr/>
              <a:tblGrid>
                <a:gridCol w="3756000"/>
                <a:gridCol w="3756000"/>
                <a:gridCol w="3756000"/>
              </a:tblGrid>
              <a:tr h="20956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等量异种点电荷</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等量同种点电荷</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202114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等势面与</a:t>
                      </a:r>
                      <a:r>
                        <a:rPr lang="zh-CN" altLang="en-US" sz="2010" kern="0" dirty="0" smtClean="0">
                          <a:solidFill>
                            <a:srgbClr val="000000"/>
                          </a:solidFill>
                          <a:latin typeface="Times New Roman" panose="02020603050405020304" pitchFamily="65" charset="-122"/>
                          <a:ea typeface="华文细黑" panose="02010600040101010101" pitchFamily="65" charset="-122"/>
                        </a:rPr>
                        <a:t>电场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线</a:t>
                      </a:r>
                      <a:r>
                        <a:rPr lang="zh-CN" altLang="en-US" sz="2010" kern="0" dirty="0" smtClean="0">
                          <a:solidFill>
                            <a:srgbClr val="000000"/>
                          </a:solidFill>
                          <a:latin typeface="Times New Roman" panose="02020603050405020304" pitchFamily="65" charset="-122"/>
                          <a:ea typeface="华文细黑" panose="02010600040101010101" pitchFamily="65" charset="-122"/>
                        </a:rPr>
                        <a:t>分布图</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855" kern="0" spc="13167" dirty="0" smtClean="0">
                          <a:solidFill>
                            <a:srgbClr val="000000"/>
                          </a:solidFill>
                          <a:latin typeface="Times New Roman" panose="02020603050405020304" pitchFamily="65" charset="-122"/>
                          <a:ea typeface="华文细黑" panose="02010600040101010101" pitchFamily="65" charset="-122"/>
                        </a:rPr>
                        <a:t> </a:t>
                      </a:r>
                      <a:endParaRPr lang="zh-CN" altLang="en-US" sz="6855" kern="0" spc="13167"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075" kern="0" spc="7651" dirty="0" smtClean="0">
                          <a:solidFill>
                            <a:srgbClr val="000000"/>
                          </a:solidFill>
                          <a:latin typeface="Times New Roman" panose="02020603050405020304" pitchFamily="65" charset="-122"/>
                          <a:ea typeface="华文细黑" panose="02010600040101010101" pitchFamily="65" charset="-122"/>
                        </a:rPr>
                        <a:t> </a:t>
                      </a:r>
                      <a:endParaRPr lang="zh-CN" altLang="en-US" sz="6075" kern="0" spc="7651"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52961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点电荷</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连</a:t>
                      </a:r>
                      <a:r>
                        <a:rPr lang="zh-CN" altLang="en-US" sz="2010" kern="0" dirty="0" smtClean="0">
                          <a:solidFill>
                            <a:srgbClr val="000000"/>
                          </a:solidFill>
                          <a:latin typeface="Times New Roman" panose="02020603050405020304" pitchFamily="65" charset="-122"/>
                          <a:ea typeface="华文细黑" panose="02010600040101010101" pitchFamily="65" charset="-122"/>
                        </a:rPr>
                        <a:t>线电势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从正电荷到负电荷,对应电势由</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高变低</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若为正电荷,中点处最低;</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若为负电荷,中点处最高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369587">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中垂线电势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电势为0的等势面</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若为正电荷,中点处最高;若为负</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电荷,中点处最低</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36.jpeg"/>
          <p:cNvPicPr>
            <a:picLocks noChangeAspect="1"/>
          </p:cNvPicPr>
          <p:nvPr/>
        </p:nvPicPr>
        <p:blipFill>
          <a:blip r:embed="rId1"/>
          <a:stretch>
            <a:fillRect/>
          </a:stretch>
        </p:blipFill>
        <p:spPr>
          <a:xfrm>
            <a:off x="4931879" y="2051515"/>
            <a:ext cx="2116198" cy="1664425"/>
          </a:xfrm>
          <a:prstGeom prst="rect">
            <a:avLst/>
          </a:prstGeom>
        </p:spPr>
      </p:pic>
      <p:pic>
        <p:nvPicPr>
          <p:cNvPr id="4" name="图片 4" descr="textimage37.jpeg"/>
          <p:cNvPicPr>
            <a:picLocks noChangeAspect="1"/>
          </p:cNvPicPr>
          <p:nvPr/>
        </p:nvPicPr>
        <p:blipFill>
          <a:blip r:embed="rId2"/>
          <a:stretch>
            <a:fillRect/>
          </a:stretch>
        </p:blipFill>
        <p:spPr>
          <a:xfrm>
            <a:off x="8748582" y="1980105"/>
            <a:ext cx="1743075" cy="1771650"/>
          </a:xfrm>
          <a:prstGeom prst="rect">
            <a:avLst/>
          </a:prstGeom>
        </p:spPr>
      </p:pic>
      <p:sp>
        <p:nvSpPr>
          <p:cNvPr id="5" name="TextBox 2"/>
          <p:cNvSpPr txBox="1"/>
          <p:nvPr/>
        </p:nvSpPr>
        <p:spPr>
          <a:xfrm>
            <a:off x="468000" y="491311"/>
            <a:ext cx="11831400" cy="497252"/>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.等量点电荷的等势面分布</a:t>
            </a:r>
            <a:endParaRPr lang="zh-CN" alt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819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二、带电粒子在电场中运动轨迹问题的分析方法</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1.判断速度方向</a:t>
            </a:r>
            <a:endParaRPr lang="zh-CN" altLang="en-US" b="1" dirty="0"/>
          </a:p>
          <a:p>
            <a:pPr marL="0" indent="0" eaLnBrk="0" latinLnBrk="1" hangingPunct="0">
              <a:lnSpc>
                <a:spcPct val="150000"/>
              </a:lnSpc>
              <a:spcBef>
                <a:spcPts val="145"/>
              </a:spcBef>
              <a:buNone/>
            </a:pPr>
            <a:r>
              <a:rPr lang="zh-CN" altLang="en-US" sz="2410" u="sng" kern="0" dirty="0" smtClean="0">
                <a:solidFill>
                  <a:srgbClr val="000000"/>
                </a:solidFill>
                <a:latin typeface="Times New Roman" panose="02020603050405020304" pitchFamily="65" charset="-122"/>
                <a:ea typeface="华文细黑" panose="02010600040101010101" pitchFamily="65" charset="-122"/>
              </a:rPr>
              <a:t>带电粒子运动轨迹上某点的切线方向为粒子在该点处的速度方向</a:t>
            </a:r>
            <a:r>
              <a:rPr lang="zh-CN" altLang="en-US" sz="2410" kern="0" dirty="0" smtClean="0">
                <a:solidFill>
                  <a:srgbClr val="000000"/>
                </a:solidFill>
                <a:latin typeface="Times New Roman" panose="02020603050405020304" pitchFamily="65" charset="-122"/>
                <a:ea typeface="华文细黑" panose="02010600040101010101" pitchFamily="65" charset="-122"/>
              </a:rPr>
              <a:t>。选用轨迹和电场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线(或等势面)的交点分析更方便。</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2.判断静电力的方向</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仅受静电力作用时,静电力提供合力,</a:t>
            </a:r>
            <a:r>
              <a:rPr lang="zh-CN" altLang="en-US" sz="2410" u="sng" kern="0" dirty="0" smtClean="0">
                <a:solidFill>
                  <a:srgbClr val="000000"/>
                </a:solidFill>
                <a:latin typeface="Times New Roman" panose="02020603050405020304" pitchFamily="65" charset="-122"/>
                <a:ea typeface="华文细黑" panose="02010600040101010101" pitchFamily="65" charset="-122"/>
              </a:rPr>
              <a:t>带电粒子的运动轨迹始终夹在速度方向和所受静</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电力方向之间,而且静电力指向轨迹凹侧</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(1)若已知电场线和轨迹,所受静电力的方向与电场线(或切线)共线。</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(2)若已知等势面和轨迹,所受静电力的方向与等势面垂直。</a:t>
            </a:r>
            <a:endParaRPr lang="zh-CN"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2230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3.判断静电力做功的正负及电势能的增减</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若静电力方向与速度方向成锐角,则静电力做正功,电势能减少;若静电力方向与速度方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向成钝角,则静电力做负功,电势能增加。</a:t>
            </a:r>
            <a:endParaRPr lang="zh-CN"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4542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如图所示,虚线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代表电场中的三个等势面,相邻等势面之间的电势差相</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等,即</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bc</a:t>
            </a:r>
            <a:r>
              <a:rPr lang="zh-CN" altLang="en-US" sz="2410" kern="0" dirty="0" smtClean="0">
                <a:solidFill>
                  <a:srgbClr val="000000"/>
                </a:solidFill>
                <a:latin typeface="Times New Roman" panose="02020603050405020304" pitchFamily="65" charset="-122"/>
                <a:ea typeface="华文细黑" panose="02010600040101010101" pitchFamily="65" charset="-122"/>
              </a:rPr>
              <a:t>,实线为一带负电的质点仅在电场力的作用下通过该区域时的运动轨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迹,</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是这条轨迹上的两点,据此可知</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.三个等势面中,</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的电势最高</a:t>
            </a:r>
            <a:endParaRPr lang="zh-CN" altLang="en-US" dirty="0"/>
          </a:p>
        </p:txBody>
      </p:sp>
      <p:pic>
        <p:nvPicPr>
          <p:cNvPr id="3" name="图片 3" descr="textimage38.jpeg"/>
          <p:cNvPicPr>
            <a:picLocks noChangeAspect="1"/>
          </p:cNvPicPr>
          <p:nvPr/>
        </p:nvPicPr>
        <p:blipFill>
          <a:blip r:embed="rId1"/>
          <a:stretch>
            <a:fillRect/>
          </a:stretch>
        </p:blipFill>
        <p:spPr>
          <a:xfrm>
            <a:off x="7369978" y="2277261"/>
            <a:ext cx="2451656" cy="2345063"/>
          </a:xfrm>
          <a:prstGeom prst="rect">
            <a:avLst/>
          </a:prstGeom>
        </p:spPr>
      </p:pic>
      <p:sp>
        <p:nvSpPr>
          <p:cNvPr id="4" name="TextBox 2"/>
          <p:cNvSpPr txBox="1"/>
          <p:nvPr/>
        </p:nvSpPr>
        <p:spPr>
          <a:xfrm>
            <a:off x="468000" y="2920203"/>
            <a:ext cx="11831400" cy="16939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B.带电质点通过</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点的电势能比通过</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点的大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C.带电质点通过</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点的动能比通过</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点的</a:t>
            </a:r>
            <a:r>
              <a:rPr lang="zh-CN" altLang="en-US" sz="2410" kern="0" dirty="0" smtClean="0">
                <a:solidFill>
                  <a:srgbClr val="000000"/>
                </a:solidFill>
                <a:latin typeface="Times New Roman" panose="02020603050405020304" pitchFamily="65" charset="-122"/>
                <a:ea typeface="华文细黑" panose="02010600040101010101" pitchFamily="65" charset="-122"/>
              </a:rPr>
              <a:t>大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D.带电质点通过</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点的加速度比通过</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点的小</a:t>
            </a:r>
            <a:endParaRPr lang="zh-CN" altLang="en-US" dirty="0"/>
          </a:p>
        </p:txBody>
      </p:sp>
      <p:sp>
        <p:nvSpPr>
          <p:cNvPr id="5" name="文本框 8"/>
          <p:cNvSpPr txBox="1"/>
          <p:nvPr/>
        </p:nvSpPr>
        <p:spPr>
          <a:xfrm>
            <a:off x="6155532" y="18486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805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带电质点所受电场力方向指向轨迹内侧,由于质点带负电,因此电场线指向左上</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方,沿电场线方向电势降低,故</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等势面的电势最低,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等势面的电势最高,</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点电</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势低于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点电势,质点带负电,则带电质点通过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点的电势能比通过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点的电势能大,根据</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能量守恒可知,带电质点通过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点的动能比通过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点的动能小,</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。等差等势</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面密的地方电场强度大,加速度大,则质点通过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点的加速度较大,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latin typeface="Times New Roman" panose="02020603050405020304" pitchFamily="65" charset="-122"/>
                <a:ea typeface="华文细黑" panose="02010600040101010101" pitchFamily="65" charset="-122"/>
              </a:rPr>
              <a:t>带电粒子仅受静电力的轨迹类问题的解题思维</a:t>
            </a:r>
            <a:r>
              <a:rPr lang="zh-CN" altLang="en-US" sz="2410" kern="0" dirty="0" smtClean="0">
                <a:latin typeface="Times New Roman" panose="02020603050405020304" pitchFamily="65" charset="-122"/>
                <a:ea typeface="华文细黑" panose="02010600040101010101" pitchFamily="65" charset="-122"/>
              </a:rPr>
              <a:t>流程</a:t>
            </a:r>
            <a:r>
              <a:rPr lang="zh-CN" altLang="en-US" dirty="0" smtClean="0"/>
              <a:t> </a:t>
            </a:r>
            <a:endParaRPr lang="zh-CN" altLang="en-US" dirty="0"/>
          </a:p>
        </p:txBody>
      </p:sp>
      <p:pic>
        <p:nvPicPr>
          <p:cNvPr id="3" name="图片 3" descr="textimage39.jpeg"/>
          <p:cNvPicPr>
            <a:picLocks noChangeAspect="1"/>
          </p:cNvPicPr>
          <p:nvPr/>
        </p:nvPicPr>
        <p:blipFill>
          <a:blip r:embed="rId1"/>
          <a:stretch>
            <a:fillRect/>
          </a:stretch>
        </p:blipFill>
        <p:spPr>
          <a:xfrm>
            <a:off x="2869384" y="2062947"/>
            <a:ext cx="5858900" cy="3320323"/>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995" y="294640"/>
            <a:ext cx="11169650" cy="5786120"/>
          </a:xfrm>
          <a:prstGeom prst="rect">
            <a:avLst/>
          </a:prstGeom>
          <a:noFill/>
        </p:spPr>
        <p:txBody>
          <a:bodyPr wrap="square" lIns="0" tIns="0" rIns="0" bIns="0" rtlCol="0">
            <a:noAutofit/>
          </a:bodyPr>
          <a:lstStyle/>
          <a:p>
            <a:pPr eaLnBrk="0" latinLnBrk="1" hangingPunct="0">
              <a:lnSpc>
                <a:spcPts val="4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rPr>
              <a:t>考点4　静电的防止与利用</a:t>
            </a:r>
            <a:endParaRPr lang="zh-CN" altLang="en-US" sz="2500" b="1" dirty="0" smtClean="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ts val="4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.静电平衡:</a:t>
            </a:r>
            <a:r>
              <a:rPr lang="zh-CN" altLang="en-US" sz="2410" kern="0" dirty="0" smtClean="0">
                <a:solidFill>
                  <a:srgbClr val="000000"/>
                </a:solidFill>
                <a:latin typeface="Times New Roman" panose="02020603050405020304" pitchFamily="65" charset="-122"/>
                <a:ea typeface="华文细黑" panose="02010600040101010101" pitchFamily="65" charset="-122"/>
              </a:rPr>
              <a:t>导体放入电场中时,感应电荷的电场与原电场的电场强度在导体内部大小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相等且方向相反,使得导体内部电场强度为0时,自由电荷不再发生定向移动,导体达到</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静电平衡状态。</a:t>
            </a:r>
            <a:endParaRPr lang="zh-CN" altLang="en-US" dirty="0"/>
          </a:p>
          <a:p>
            <a:pPr marL="0" indent="0" eaLnBrk="0" latinLnBrk="1" hangingPunct="0">
              <a:lnSpc>
                <a:spcPts val="4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2.处于静电平衡状态的导体的特点</a:t>
            </a:r>
            <a:endParaRPr lang="zh-CN" altLang="en-US" b="1" dirty="0"/>
          </a:p>
          <a:p>
            <a:pPr marL="0" indent="0" eaLnBrk="0" latinLnBrk="1" hangingPunct="0">
              <a:lnSpc>
                <a:spcPts val="4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(1)导体内部电场强度</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=0,实质是感应电荷的电场的电场强度大小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感</a:t>
            </a:r>
            <a:r>
              <a:rPr lang="zh-CN" altLang="en-US" sz="2410" kern="0" dirty="0" smtClean="0">
                <a:solidFill>
                  <a:srgbClr val="000000"/>
                </a:solidFill>
                <a:latin typeface="Times New Roman" panose="02020603050405020304" pitchFamily="65" charset="-122"/>
                <a:ea typeface="华文细黑" panose="02010600040101010101" pitchFamily="65" charset="-122"/>
              </a:rPr>
              <a:t>等于外电场在导</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体内的电场强度大小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外</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ts val="4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u="sng" kern="0" dirty="0" smtClean="0">
                <a:solidFill>
                  <a:srgbClr val="000000"/>
                </a:solidFill>
                <a:latin typeface="Times New Roman" panose="02020603050405020304" pitchFamily="65" charset="-122"/>
                <a:ea typeface="华文细黑" panose="02010600040101010101" pitchFamily="65" charset="-122"/>
              </a:rPr>
              <a:t>表面和内部各点电势相等,导体是一个等势体,导体表面是等势面</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ts val="4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(3)导体表面处的电场强度方向与导体表面垂直。</a:t>
            </a:r>
            <a:endParaRPr lang="zh-CN" altLang="en-US" dirty="0"/>
          </a:p>
          <a:p>
            <a:pPr marL="0" indent="0" eaLnBrk="0" latinLnBrk="1" hangingPunct="0">
              <a:lnSpc>
                <a:spcPts val="4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(4)导体内部没有净剩电荷,电荷只分布在导体的外表面上</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ts val="4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在导体外表面</a:t>
            </a:r>
            <a:r>
              <a:rPr lang="zh-CN" altLang="en-US" sz="2410" u="sng" kern="0" dirty="0" smtClean="0">
                <a:solidFill>
                  <a:srgbClr val="000000"/>
                </a:solidFill>
                <a:latin typeface="Times New Roman" panose="02020603050405020304" pitchFamily="65" charset="-122"/>
                <a:ea typeface="华文细黑" panose="02010600040101010101" pitchFamily="65" charset="-122"/>
              </a:rPr>
              <a:t>越尖锐的位置</a:t>
            </a:r>
            <a:r>
              <a:rPr lang="en-US" altLang="zh-CN"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电荷的密度</a:t>
            </a:r>
            <a:r>
              <a:rPr lang="en-US" altLang="zh-CN"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单位面积上的电荷量</a:t>
            </a:r>
            <a:r>
              <a:rPr lang="en-US" altLang="zh-CN"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越大，</a:t>
            </a:r>
            <a:endParaRPr lang="zh-CN" altLang="en-US" dirty="0"/>
          </a:p>
        </p:txBody>
      </p:sp>
      <p:sp>
        <p:nvSpPr>
          <p:cNvPr id="3" name="文本框 2"/>
          <p:cNvSpPr txBox="1"/>
          <p:nvPr/>
        </p:nvSpPr>
        <p:spPr>
          <a:xfrm>
            <a:off x="755650" y="5939790"/>
            <a:ext cx="6083300" cy="542290"/>
          </a:xfrm>
          <a:prstGeom prst="rect">
            <a:avLst/>
          </a:prstGeom>
          <a:noFill/>
        </p:spPr>
        <p:txBody>
          <a:bodyPr wrap="square" rtlCol="0" anchor="t">
            <a:noAutofit/>
          </a:bodyPr>
          <a:p>
            <a:pPr lvl="0" eaLnBrk="0" latinLnBrk="1" hangingPunct="0">
              <a:lnSpc>
                <a:spcPts val="4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sym typeface="+mn-ea"/>
              </a:rPr>
              <a:t>凹陷的位置几乎没有电荷。</a:t>
            </a:r>
            <a:endParaRPr lang="zh-CN" altLang="en-US" sz="2410" kern="0" dirty="0" smtClean="0">
              <a:solidFill>
                <a:srgbClr val="000000"/>
              </a:solidFill>
              <a:latin typeface="Times New Roman" panose="02020603050405020304" pitchFamily="65" charset="-122"/>
              <a:ea typeface="华文细黑" panose="02010600040101010101" pitchFamily="65" charset="-122"/>
              <a:sym typeface="+mn-ea"/>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16</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静电场中的功能关系及图像问题</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3691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   </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静电力与其他力综合的平衡问题解题思路</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12035" kern="0" spc="54639" dirty="0" smtClean="0">
                <a:solidFill>
                  <a:srgbClr val="000000"/>
                </a:solidFill>
                <a:latin typeface="Times New Roman" panose="02020603050405020304" pitchFamily="65" charset="-122"/>
                <a:ea typeface="楷体_GB2312" pitchFamily="65" charset="-122"/>
              </a:rPr>
              <a:t> </a:t>
            </a:r>
            <a:endParaRPr lang="zh-CN" altLang="en-US" dirty="0"/>
          </a:p>
        </p:txBody>
      </p:sp>
      <p:pic>
        <p:nvPicPr>
          <p:cNvPr id="3" name="图片 3" descr="textimage1.jpeg"/>
          <p:cNvPicPr>
            <a:picLocks noChangeAspect="1"/>
          </p:cNvPicPr>
          <p:nvPr/>
        </p:nvPicPr>
        <p:blipFill>
          <a:blip r:embed="rId1"/>
          <a:stretch>
            <a:fillRect/>
          </a:stretch>
        </p:blipFill>
        <p:spPr>
          <a:xfrm>
            <a:off x="2512194" y="2207604"/>
            <a:ext cx="7216458" cy="2784302"/>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780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题型1　静电场中的功能关系</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若只有静电力做功,电势能与动能之和保持不变。</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若只有静电力和重力做功,电势能、重力势能、动能之和保持不变。</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静电力做功等于电势能的减少量,即</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电</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p电1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p电2</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p电</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除重力和系统内弹簧弹力之外,其他力做的总功等于系统内物体机械能的变化量,即</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其他力</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机2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机1</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机</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5.所有外力对物体所做的总功等于物体动能的变化量,即</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合</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k2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k1</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(动能定理)</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41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31678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如图所示,在水平向右的匀强电场中,质量为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的带电小球,以初速度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从</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点竖</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直向上运动,通过</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点时,速度大小为2</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,方向与电场方向相反,则小球从</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的过</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程</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动能增加</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endParaRPr lang="zh-CN" altLang="en-US" dirty="0"/>
          </a:p>
        </p:txBody>
      </p:sp>
      <p:pic>
        <p:nvPicPr>
          <p:cNvPr id="3" name="图片 3" descr="textimage40.jpeg"/>
          <p:cNvPicPr>
            <a:picLocks noChangeAspect="1"/>
          </p:cNvPicPr>
          <p:nvPr/>
        </p:nvPicPr>
        <p:blipFill>
          <a:blip r:embed="rId1"/>
          <a:stretch>
            <a:fillRect/>
          </a:stretch>
        </p:blipFill>
        <p:spPr>
          <a:xfrm>
            <a:off x="6155532" y="2062947"/>
            <a:ext cx="3786214" cy="2218673"/>
          </a:xfrm>
          <a:prstGeom prst="rect">
            <a:avLst/>
          </a:prstGeom>
        </p:spPr>
      </p:pic>
      <p:graphicFrame>
        <p:nvGraphicFramePr>
          <p:cNvPr id="5" name="对象 4"/>
          <p:cNvGraphicFramePr>
            <a:graphicFrameLocks noChangeAspect="1"/>
          </p:cNvGraphicFramePr>
          <p:nvPr/>
        </p:nvGraphicFramePr>
        <p:xfrm>
          <a:off x="1989483" y="2420137"/>
          <a:ext cx="219075" cy="657224"/>
        </p:xfrm>
        <a:graphic>
          <a:graphicData uri="http://schemas.openxmlformats.org/presentationml/2006/ole">
            <mc:AlternateContent xmlns:mc="http://schemas.openxmlformats.org/markup-compatibility/2006">
              <mc:Choice xmlns:v="urn:schemas-microsoft-com:vml" Requires="v">
                <p:oleObj spid="_x0000_s27649" name="Equation" r:id="rId2" imgW="5791200" imgH="17373600" progId="">
                  <p:embed/>
                </p:oleObj>
              </mc:Choice>
              <mc:Fallback>
                <p:oleObj name="Equation" r:id="rId2" imgW="5791200" imgH="17373600" progId="">
                  <p:embed/>
                  <p:pic>
                    <p:nvPicPr>
                      <p:cNvPr id="0" name="图片 27648"/>
                      <p:cNvPicPr>
                        <a:picLocks noChangeAspect="1"/>
                      </p:cNvPicPr>
                      <p:nvPr/>
                    </p:nvPicPr>
                    <p:blipFill>
                      <a:blip r:embed="rId3"/>
                      <a:stretch>
                        <a:fillRect/>
                      </a:stretch>
                    </p:blipFill>
                    <p:spPr>
                      <a:xfrm>
                        <a:off x="1989483" y="2420137"/>
                        <a:ext cx="219075" cy="657224"/>
                      </a:xfrm>
                      <a:prstGeom prst="rect">
                        <a:avLst/>
                      </a:prstGeom>
                      <a:noFill/>
                      <a:ln w="9525">
                        <a:noFill/>
                      </a:ln>
                    </p:spPr>
                  </p:pic>
                </p:oleObj>
              </mc:Fallback>
            </mc:AlternateContent>
          </a:graphicData>
        </a:graphic>
      </p:graphicFrame>
      <p:sp>
        <p:nvSpPr>
          <p:cNvPr id="6" name="TextBox 2"/>
          <p:cNvSpPr txBox="1"/>
          <p:nvPr/>
        </p:nvSpPr>
        <p:spPr>
          <a:xfrm>
            <a:off x="468000" y="3082592"/>
            <a:ext cx="11831400" cy="18378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B.机械能增加2</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C.重力势能增加</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D.电势能增加2</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150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7" name="对象 6"/>
          <p:cNvGraphicFramePr>
            <a:graphicFrameLocks noChangeAspect="1"/>
          </p:cNvGraphicFramePr>
          <p:nvPr/>
        </p:nvGraphicFramePr>
        <p:xfrm>
          <a:off x="2584599" y="3745175"/>
          <a:ext cx="219075" cy="657225"/>
        </p:xfrm>
        <a:graphic>
          <a:graphicData uri="http://schemas.openxmlformats.org/presentationml/2006/ole">
            <mc:AlternateContent xmlns:mc="http://schemas.openxmlformats.org/markup-compatibility/2006">
              <mc:Choice xmlns:v="urn:schemas-microsoft-com:vml" Requires="v">
                <p:oleObj spid="_x0000_s27650" name="Equation" r:id="rId4" imgW="5791200" imgH="17373600" progId="">
                  <p:embed/>
                </p:oleObj>
              </mc:Choice>
              <mc:Fallback>
                <p:oleObj name="Equation" r:id="rId4" imgW="5791200" imgH="17373600" progId="">
                  <p:embed/>
                  <p:pic>
                    <p:nvPicPr>
                      <p:cNvPr id="0" name="图片 27649"/>
                      <p:cNvPicPr>
                        <a:picLocks noChangeAspect="1"/>
                      </p:cNvPicPr>
                      <p:nvPr/>
                    </p:nvPicPr>
                    <p:blipFill>
                      <a:blip r:embed="rId5"/>
                      <a:stretch>
                        <a:fillRect/>
                      </a:stretch>
                    </p:blipFill>
                    <p:spPr>
                      <a:xfrm>
                        <a:off x="2584599" y="3745175"/>
                        <a:ext cx="219075" cy="657225"/>
                      </a:xfrm>
                      <a:prstGeom prst="rect">
                        <a:avLst/>
                      </a:prstGeom>
                      <a:noFill/>
                      <a:ln w="9525">
                        <a:noFill/>
                      </a:ln>
                    </p:spPr>
                  </p:pic>
                </p:oleObj>
              </mc:Fallback>
            </mc:AlternateContent>
          </a:graphicData>
        </a:graphic>
      </p:graphicFrame>
      <p:sp>
        <p:nvSpPr>
          <p:cNvPr id="8" name="文本框 8"/>
          <p:cNvSpPr txBox="1"/>
          <p:nvPr/>
        </p:nvSpPr>
        <p:spPr>
          <a:xfrm>
            <a:off x="1297748" y="1920071"/>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0274" y="634187"/>
            <a:ext cx="11831400" cy="340163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小球从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点的过程,可分解为水平方向上的匀加速直线运动和竖直方</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向上的匀减速直线运动。竖直方向上,运动时间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40" kern="0" spc="-121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,上升高度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15" kern="0" spc="-34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;水平方向上,2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2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5" kern="0" spc="4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,所以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电</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,水平位移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470" kern="0" spc="-19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85" kern="0" spc="-28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15" kern="0" spc="-94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,动能变化量Δ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85" kern="0" spc="-125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85" kern="0" spc="-125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25"/>
              </a:spcBef>
              <a:buNone/>
            </a:pP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。重力势能变化量Δ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。电势能变化量Δ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p电</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电</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电</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。机械能变化量Δ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机</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6922089" y="1312002"/>
          <a:ext cx="257175" cy="714375"/>
        </p:xfrm>
        <a:graphic>
          <a:graphicData uri="http://schemas.openxmlformats.org/presentationml/2006/ole">
            <mc:AlternateContent xmlns:mc="http://schemas.openxmlformats.org/markup-compatibility/2006">
              <mc:Choice xmlns:v="urn:schemas-microsoft-com:vml" Requires="v">
                <p:oleObj spid="_x0000_s28673" name="Equation" r:id="rId1" imgW="6705600" imgH="18897600" progId="">
                  <p:embed/>
                </p:oleObj>
              </mc:Choice>
              <mc:Fallback>
                <p:oleObj name="Equation" r:id="rId1" imgW="6705600" imgH="18897600" progId="">
                  <p:embed/>
                  <p:pic>
                    <p:nvPicPr>
                      <p:cNvPr id="0" name="图片 28672"/>
                      <p:cNvPicPr>
                        <a:picLocks noChangeAspect="1"/>
                      </p:cNvPicPr>
                      <p:nvPr/>
                    </p:nvPicPr>
                    <p:blipFill>
                      <a:blip r:embed="rId2"/>
                      <a:stretch>
                        <a:fillRect/>
                      </a:stretch>
                    </p:blipFill>
                    <p:spPr>
                      <a:xfrm>
                        <a:off x="6922089" y="1312002"/>
                        <a:ext cx="257175" cy="7143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805338" y="1274981"/>
          <a:ext cx="390524" cy="752474"/>
        </p:xfrm>
        <a:graphic>
          <a:graphicData uri="http://schemas.openxmlformats.org/presentationml/2006/ole">
            <mc:AlternateContent xmlns:mc="http://schemas.openxmlformats.org/markup-compatibility/2006">
              <mc:Choice xmlns:v="urn:schemas-microsoft-com:vml" Requires="v">
                <p:oleObj spid="_x0000_s28674" name="Equation" r:id="rId3" imgW="10363200" imgH="19812000" progId="">
                  <p:embed/>
                </p:oleObj>
              </mc:Choice>
              <mc:Fallback>
                <p:oleObj name="Equation" r:id="rId3" imgW="10363200" imgH="19812000" progId="">
                  <p:embed/>
                  <p:pic>
                    <p:nvPicPr>
                      <p:cNvPr id="0" name="图片 28673"/>
                      <p:cNvPicPr>
                        <a:picLocks noChangeAspect="1"/>
                      </p:cNvPicPr>
                      <p:nvPr/>
                    </p:nvPicPr>
                    <p:blipFill>
                      <a:blip r:embed="rId4"/>
                      <a:stretch>
                        <a:fillRect/>
                      </a:stretch>
                    </p:blipFill>
                    <p:spPr>
                      <a:xfrm>
                        <a:off x="8805338" y="1274981"/>
                        <a:ext cx="390524" cy="7524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92688" y="2095802"/>
          <a:ext cx="390525" cy="666749"/>
        </p:xfrm>
        <a:graphic>
          <a:graphicData uri="http://schemas.openxmlformats.org/presentationml/2006/ole">
            <mc:AlternateContent xmlns:mc="http://schemas.openxmlformats.org/markup-compatibility/2006">
              <mc:Choice xmlns:v="urn:schemas-microsoft-com:vml" Requires="v">
                <p:oleObj spid="_x0000_s28675" name="Equation" r:id="rId5" imgW="10363200" imgH="17678400" progId="">
                  <p:embed/>
                </p:oleObj>
              </mc:Choice>
              <mc:Fallback>
                <p:oleObj name="Equation" r:id="rId5" imgW="10363200" imgH="17678400" progId="">
                  <p:embed/>
                  <p:pic>
                    <p:nvPicPr>
                      <p:cNvPr id="0" name="图片 28674"/>
                      <p:cNvPicPr>
                        <a:picLocks noChangeAspect="1"/>
                      </p:cNvPicPr>
                      <p:nvPr/>
                    </p:nvPicPr>
                    <p:blipFill>
                      <a:blip r:embed="rId6"/>
                      <a:stretch>
                        <a:fillRect/>
                      </a:stretch>
                    </p:blipFill>
                    <p:spPr>
                      <a:xfrm>
                        <a:off x="792688" y="2095802"/>
                        <a:ext cx="390525" cy="66674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507655" y="2238305"/>
          <a:ext cx="161924" cy="323849"/>
        </p:xfrm>
        <a:graphic>
          <a:graphicData uri="http://schemas.openxmlformats.org/presentationml/2006/ole">
            <mc:AlternateContent xmlns:mc="http://schemas.openxmlformats.org/markup-compatibility/2006">
              <mc:Choice xmlns:v="urn:schemas-microsoft-com:vml" Requires="v">
                <p:oleObj spid="_x0000_s28676" name="Equation" r:id="rId7" imgW="4267200" imgH="8534400" progId="">
                  <p:embed/>
                </p:oleObj>
              </mc:Choice>
              <mc:Fallback>
                <p:oleObj name="Equation" r:id="rId7" imgW="4267200" imgH="8534400" progId="">
                  <p:embed/>
                  <p:pic>
                    <p:nvPicPr>
                      <p:cNvPr id="0" name="图片 28675"/>
                      <p:cNvPicPr>
                        <a:picLocks noChangeAspect="1"/>
                      </p:cNvPicPr>
                      <p:nvPr/>
                    </p:nvPicPr>
                    <p:blipFill>
                      <a:blip r:embed="rId8"/>
                      <a:stretch>
                        <a:fillRect/>
                      </a:stretch>
                    </p:blipFill>
                    <p:spPr>
                      <a:xfrm>
                        <a:off x="4507655" y="2238305"/>
                        <a:ext cx="161924" cy="32384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927170" y="2104471"/>
          <a:ext cx="342900" cy="657225"/>
        </p:xfrm>
        <a:graphic>
          <a:graphicData uri="http://schemas.openxmlformats.org/presentationml/2006/ole">
            <mc:AlternateContent xmlns:mc="http://schemas.openxmlformats.org/markup-compatibility/2006">
              <mc:Choice xmlns:v="urn:schemas-microsoft-com:vml" Requires="v">
                <p:oleObj spid="_x0000_s28677" name="Equation" r:id="rId9" imgW="9144000" imgH="17373600" progId="">
                  <p:embed/>
                </p:oleObj>
              </mc:Choice>
              <mc:Fallback>
                <p:oleObj name="Equation" r:id="rId9" imgW="9144000" imgH="17373600" progId="">
                  <p:embed/>
                  <p:pic>
                    <p:nvPicPr>
                      <p:cNvPr id="0" name="图片 28676"/>
                      <p:cNvPicPr>
                        <a:picLocks noChangeAspect="1"/>
                      </p:cNvPicPr>
                      <p:nvPr/>
                    </p:nvPicPr>
                    <p:blipFill>
                      <a:blip r:embed="rId10"/>
                      <a:stretch>
                        <a:fillRect/>
                      </a:stretch>
                    </p:blipFill>
                    <p:spPr>
                      <a:xfrm>
                        <a:off x="4927170" y="2104471"/>
                        <a:ext cx="342900"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604160" y="2067338"/>
          <a:ext cx="314324" cy="752474"/>
        </p:xfrm>
        <a:graphic>
          <a:graphicData uri="http://schemas.openxmlformats.org/presentationml/2006/ole">
            <mc:AlternateContent xmlns:mc="http://schemas.openxmlformats.org/markup-compatibility/2006">
              <mc:Choice xmlns:v="urn:schemas-microsoft-com:vml" Requires="v">
                <p:oleObj spid="_x0000_s28678" name="Equation" r:id="rId11" imgW="8229600" imgH="19812000" progId="">
                  <p:embed/>
                </p:oleObj>
              </mc:Choice>
              <mc:Fallback>
                <p:oleObj name="Equation" r:id="rId11" imgW="8229600" imgH="19812000" progId="">
                  <p:embed/>
                  <p:pic>
                    <p:nvPicPr>
                      <p:cNvPr id="0" name="图片 28677"/>
                      <p:cNvPicPr>
                        <a:picLocks noChangeAspect="1"/>
                      </p:cNvPicPr>
                      <p:nvPr/>
                    </p:nvPicPr>
                    <p:blipFill>
                      <a:blip r:embed="rId12"/>
                      <a:stretch>
                        <a:fillRect/>
                      </a:stretch>
                    </p:blipFill>
                    <p:spPr>
                      <a:xfrm>
                        <a:off x="5604160" y="2067338"/>
                        <a:ext cx="314324" cy="75247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9519513" y="2104471"/>
          <a:ext cx="219075" cy="657225"/>
        </p:xfrm>
        <a:graphic>
          <a:graphicData uri="http://schemas.openxmlformats.org/presentationml/2006/ole">
            <mc:AlternateContent xmlns:mc="http://schemas.openxmlformats.org/markup-compatibility/2006">
              <mc:Choice xmlns:v="urn:schemas-microsoft-com:vml" Requires="v">
                <p:oleObj spid="_x0000_s28679" name="Equation" r:id="rId13" imgW="5791200" imgH="17373600" progId="">
                  <p:embed/>
                </p:oleObj>
              </mc:Choice>
              <mc:Fallback>
                <p:oleObj name="Equation" r:id="rId13" imgW="5791200" imgH="17373600" progId="">
                  <p:embed/>
                  <p:pic>
                    <p:nvPicPr>
                      <p:cNvPr id="0" name="图片 28678"/>
                      <p:cNvPicPr>
                        <a:picLocks noChangeAspect="1"/>
                      </p:cNvPicPr>
                      <p:nvPr/>
                    </p:nvPicPr>
                    <p:blipFill>
                      <a:blip r:embed="rId14"/>
                      <a:stretch>
                        <a:fillRect/>
                      </a:stretch>
                    </p:blipFill>
                    <p:spPr>
                      <a:xfrm>
                        <a:off x="9519513" y="2104471"/>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0793774" y="2104471"/>
          <a:ext cx="219075" cy="657225"/>
        </p:xfrm>
        <a:graphic>
          <a:graphicData uri="http://schemas.openxmlformats.org/presentationml/2006/ole">
            <mc:AlternateContent xmlns:mc="http://schemas.openxmlformats.org/markup-compatibility/2006">
              <mc:Choice xmlns:v="urn:schemas-microsoft-com:vml" Requires="v">
                <p:oleObj spid="_x0000_s28680" name="Equation" r:id="rId15" imgW="5791200" imgH="17373600" progId="">
                  <p:embed/>
                </p:oleObj>
              </mc:Choice>
              <mc:Fallback>
                <p:oleObj name="Equation" r:id="rId15" imgW="5791200" imgH="17373600" progId="">
                  <p:embed/>
                  <p:pic>
                    <p:nvPicPr>
                      <p:cNvPr id="0" name="图片 28679"/>
                      <p:cNvPicPr>
                        <a:picLocks noChangeAspect="1"/>
                      </p:cNvPicPr>
                      <p:nvPr/>
                    </p:nvPicPr>
                    <p:blipFill>
                      <a:blip r:embed="rId16"/>
                      <a:stretch>
                        <a:fillRect/>
                      </a:stretch>
                    </p:blipFill>
                    <p:spPr>
                      <a:xfrm>
                        <a:off x="10793774" y="2104471"/>
                        <a:ext cx="21907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68000" y="2874931"/>
          <a:ext cx="219075" cy="657225"/>
        </p:xfrm>
        <a:graphic>
          <a:graphicData uri="http://schemas.openxmlformats.org/presentationml/2006/ole">
            <mc:AlternateContent xmlns:mc="http://schemas.openxmlformats.org/markup-compatibility/2006">
              <mc:Choice xmlns:v="urn:schemas-microsoft-com:vml" Requires="v">
                <p:oleObj spid="_x0000_s28681" name="Equation" r:id="rId17" imgW="5791200" imgH="17373600" progId="">
                  <p:embed/>
                </p:oleObj>
              </mc:Choice>
              <mc:Fallback>
                <p:oleObj name="Equation" r:id="rId17" imgW="5791200" imgH="17373600" progId="">
                  <p:embed/>
                  <p:pic>
                    <p:nvPicPr>
                      <p:cNvPr id="0" name="图片 28680"/>
                      <p:cNvPicPr>
                        <a:picLocks noChangeAspect="1"/>
                      </p:cNvPicPr>
                      <p:nvPr/>
                    </p:nvPicPr>
                    <p:blipFill>
                      <a:blip r:embed="rId18"/>
                      <a:stretch>
                        <a:fillRect/>
                      </a:stretch>
                    </p:blipFill>
                    <p:spPr>
                      <a:xfrm>
                        <a:off x="468000" y="2874931"/>
                        <a:ext cx="21907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5785949" y="2874931"/>
          <a:ext cx="219075" cy="657225"/>
        </p:xfrm>
        <a:graphic>
          <a:graphicData uri="http://schemas.openxmlformats.org/presentationml/2006/ole">
            <mc:AlternateContent xmlns:mc="http://schemas.openxmlformats.org/markup-compatibility/2006">
              <mc:Choice xmlns:v="urn:schemas-microsoft-com:vml" Requires="v">
                <p:oleObj spid="_x0000_s28682" name="Equation" r:id="rId19" imgW="5791200" imgH="17373600" progId="">
                  <p:embed/>
                </p:oleObj>
              </mc:Choice>
              <mc:Fallback>
                <p:oleObj name="Equation" r:id="rId19" imgW="5791200" imgH="17373600" progId="">
                  <p:embed/>
                  <p:pic>
                    <p:nvPicPr>
                      <p:cNvPr id="0" name="图片 28681"/>
                      <p:cNvPicPr>
                        <a:picLocks noChangeAspect="1"/>
                      </p:cNvPicPr>
                      <p:nvPr/>
                    </p:nvPicPr>
                    <p:blipFill>
                      <a:blip r:embed="rId20"/>
                      <a:stretch>
                        <a:fillRect/>
                      </a:stretch>
                    </p:blipFill>
                    <p:spPr>
                      <a:xfrm>
                        <a:off x="5785949" y="2874931"/>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1692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题型2　静电场中的图像问题</a:t>
            </a:r>
            <a:endPar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endParaRPr>
          </a:p>
          <a:p>
            <a:pPr eaLnBrk="0" latinLnBrk="1" hangingPunct="0">
              <a:lnSpc>
                <a:spcPct val="150000"/>
              </a:lnSpc>
              <a:spcBef>
                <a:spcPts val="145"/>
              </a:spcBef>
            </a:pPr>
            <a:r>
              <a:rPr lang="zh-CN" altLang="en-US" sz="2400" b="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1.电场中的</a:t>
            </a:r>
            <a:r>
              <a:rPr lang="zh-CN" altLang="en-US" sz="2400" b="1"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v</a:t>
            </a:r>
            <a:r>
              <a:rPr lang="zh-CN" altLang="en-US" sz="2400" b="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00" b="1"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t</a:t>
            </a:r>
            <a:r>
              <a:rPr lang="zh-CN" altLang="en-US" sz="2400" b="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图像</a:t>
            </a:r>
            <a:endParaRPr lang="zh-CN" altLang="en-US" sz="2800" b="1" dirty="0" smtClean="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1)根据</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图像中速度变化、图线上某点的切线斜率确定电荷所受静电力的方向与大</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小变化情况。</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(2)由静电力方向及电荷的电性确定电场的方向、电势高低及电势能变化情况。</a:t>
            </a:r>
            <a:endParaRPr lang="zh-CN" alt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1284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(2024届重庆八中检测)</a:t>
            </a:r>
            <a:r>
              <a:rPr lang="zh-CN" altLang="en-US" sz="2410" kern="0" dirty="0" smtClean="0">
                <a:solidFill>
                  <a:srgbClr val="000000"/>
                </a:solidFill>
                <a:latin typeface="Times New Roman" panose="02020603050405020304" pitchFamily="65" charset="-122"/>
                <a:ea typeface="华文细黑" panose="02010600040101010101" pitchFamily="65" charset="-122"/>
              </a:rPr>
              <a:t>两个等量同种点电荷固定于光滑水平面上,其连线的中</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垂线(在水平面内)上有</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三点,如图甲所示,一个电荷量为2</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C、质量为1 g的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小物块从</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点由静止释放,其运动的</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图像如图乙所示,其中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点为整条图线的切线斜率</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最大的位置(图中标出了该切线),忽略物块所受重力。下列说法正确的是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8900" kern="0" spc="857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8070" kern="0" spc="8577"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41.jpeg"/>
          <p:cNvPicPr>
            <a:picLocks noChangeAspect="1"/>
          </p:cNvPicPr>
          <p:nvPr/>
        </p:nvPicPr>
        <p:blipFill>
          <a:blip r:embed="rId1" cstate="print"/>
          <a:stretch>
            <a:fillRect/>
          </a:stretch>
        </p:blipFill>
        <p:spPr>
          <a:xfrm>
            <a:off x="6844917" y="3024980"/>
            <a:ext cx="2219325" cy="2352675"/>
          </a:xfrm>
          <a:prstGeom prst="rect">
            <a:avLst/>
          </a:prstGeom>
        </p:spPr>
      </p:pic>
      <p:pic>
        <p:nvPicPr>
          <p:cNvPr id="4" name="图片 4" descr="textimage42.jpeg"/>
          <p:cNvPicPr>
            <a:picLocks noChangeAspect="1"/>
          </p:cNvPicPr>
          <p:nvPr/>
        </p:nvPicPr>
        <p:blipFill>
          <a:blip r:embed="rId2"/>
          <a:stretch>
            <a:fillRect/>
          </a:stretch>
        </p:blipFill>
        <p:spPr>
          <a:xfrm>
            <a:off x="9370242" y="3134517"/>
            <a:ext cx="2114550" cy="2133600"/>
          </a:xfrm>
          <a:prstGeom prst="rect">
            <a:avLst/>
          </a:prstGeom>
        </p:spPr>
      </p:pic>
      <p:sp>
        <p:nvSpPr>
          <p:cNvPr id="5" name="TextBox 2"/>
          <p:cNvSpPr txBox="1"/>
          <p:nvPr/>
        </p:nvSpPr>
        <p:spPr>
          <a:xfrm>
            <a:off x="468000" y="2920203"/>
            <a:ext cx="11831400" cy="2819041"/>
          </a:xfrm>
          <a:prstGeom prst="rect">
            <a:avLst/>
          </a:prstGeom>
          <a:noFill/>
        </p:spPr>
        <p:txBody>
          <a:bodyPr wrap="square" lIns="0" tIns="0" rIns="0" bIns="0" rtlCol="0">
            <a:spAutoFit/>
          </a:bodyPr>
          <a:lstStyle/>
          <a:p>
            <a:pPr marL="0" indent="0" eaLnBrk="0" latinLnBrk="1" hangingPunct="0">
              <a:lnSpc>
                <a:spcPct val="150000"/>
              </a:lnSpc>
              <a:spcBef>
                <a:spcPts val="232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A.小物块带</a:t>
            </a:r>
            <a:r>
              <a:rPr lang="zh-CN" altLang="en-US" sz="2410" kern="0" dirty="0" smtClean="0">
                <a:solidFill>
                  <a:srgbClr val="000000"/>
                </a:solidFill>
                <a:latin typeface="Times New Roman" panose="02020603050405020304" pitchFamily="65" charset="-122"/>
                <a:ea typeface="华文细黑" panose="02010600040101010101" pitchFamily="65" charset="-122"/>
              </a:rPr>
              <a:t>负电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两点间的电势差</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AB</a:t>
            </a:r>
            <a:r>
              <a:rPr lang="zh-CN" altLang="en-US" sz="2410" kern="0" dirty="0" smtClean="0">
                <a:solidFill>
                  <a:srgbClr val="000000"/>
                </a:solidFill>
                <a:latin typeface="Times New Roman" panose="02020603050405020304" pitchFamily="65" charset="-122"/>
                <a:ea typeface="华文细黑" panose="02010600040101010101" pitchFamily="65" charset="-122"/>
              </a:rPr>
              <a:t>=500 V</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C.小物块从</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点到</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点电势能先减少再增加</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点为该中垂线上电场强度最大的点,</a:t>
            </a:r>
            <a:r>
              <a:rPr lang="zh-CN" altLang="en-US" sz="2410" kern="0" dirty="0" smtClean="0">
                <a:solidFill>
                  <a:srgbClr val="000000"/>
                </a:solidFill>
                <a:latin typeface="Times New Roman" panose="02020603050405020304" pitchFamily="65" charset="-122"/>
                <a:ea typeface="华文细黑" panose="02010600040101010101" pitchFamily="65" charset="-122"/>
              </a:rPr>
              <a:t>电</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场强</a:t>
            </a:r>
            <a:r>
              <a:rPr lang="zh-CN" altLang="en-US" sz="2410" kern="0" dirty="0" smtClean="0">
                <a:solidFill>
                  <a:srgbClr val="000000"/>
                </a:solidFill>
                <a:latin typeface="Times New Roman" panose="02020603050405020304" pitchFamily="65" charset="-122"/>
                <a:ea typeface="华文细黑" panose="02010600040101010101" pitchFamily="65" charset="-122"/>
              </a:rPr>
              <a:t>度的大小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=100 N/C</a:t>
            </a:r>
            <a:endParaRPr lang="zh-CN" altLang="en-US" dirty="0"/>
          </a:p>
        </p:txBody>
      </p:sp>
      <p:sp>
        <p:nvSpPr>
          <p:cNvPr id="6" name="文本框 8"/>
          <p:cNvSpPr txBox="1"/>
          <p:nvPr/>
        </p:nvSpPr>
        <p:spPr>
          <a:xfrm>
            <a:off x="10441812" y="24201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2749"/>
            <a:ext cx="11831400" cy="440819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根据物块运动的</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图像可知小物块带正电(点拨:若物块带负电,在其运动过程</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中存在加速度为0的时刻,且运动具有周期性),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图像可知,物块在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两点</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的速度分别为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=6 m/s、</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 m/s,根据动能定理有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qU</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0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0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=-500 V,</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a:t>
            </a:r>
            <a:endParaRPr lang="zh-CN" altLang="en-US" dirty="0">
              <a:solidFill>
                <a:srgbClr val="C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图像可知,从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的过程中,物块的速度一直增大,静电力对物块一直做正</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功,物块的电势能一直减小,</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。小物块在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点的加速度最大,</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4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m/s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 m/s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,所</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受的最大静电力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=0.001×2 N=0.002 N,此处电场强度大小为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8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387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N/C=</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100 N/C,</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7710870" y="1759051"/>
          <a:ext cx="219075" cy="657225"/>
        </p:xfrm>
        <a:graphic>
          <a:graphicData uri="http://schemas.openxmlformats.org/presentationml/2006/ole">
            <mc:AlternateContent xmlns:mc="http://schemas.openxmlformats.org/markup-compatibility/2006">
              <mc:Choice xmlns:v="urn:schemas-microsoft-com:vml" Requires="v">
                <p:oleObj spid="_x0000_s29697" name="Equation" r:id="rId1" imgW="5791200" imgH="17373600" progId="">
                  <p:embed/>
                </p:oleObj>
              </mc:Choice>
              <mc:Fallback>
                <p:oleObj name="Equation" r:id="rId1" imgW="5791200" imgH="17373600" progId="">
                  <p:embed/>
                  <p:pic>
                    <p:nvPicPr>
                      <p:cNvPr id="0" name="图片 29696"/>
                      <p:cNvPicPr>
                        <a:picLocks noChangeAspect="1"/>
                      </p:cNvPicPr>
                      <p:nvPr/>
                    </p:nvPicPr>
                    <p:blipFill>
                      <a:blip r:embed="rId2"/>
                      <a:stretch>
                        <a:fillRect/>
                      </a:stretch>
                    </p:blipFill>
                    <p:spPr>
                      <a:xfrm>
                        <a:off x="7710870" y="1759051"/>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139400" y="1902186"/>
          <a:ext cx="266699" cy="380999"/>
        </p:xfrm>
        <a:graphic>
          <a:graphicData uri="http://schemas.openxmlformats.org/presentationml/2006/ole">
            <mc:AlternateContent xmlns:mc="http://schemas.openxmlformats.org/markup-compatibility/2006">
              <mc:Choice xmlns:v="urn:schemas-microsoft-com:vml" Requires="v">
                <p:oleObj spid="_x0000_s29698" name="Equation" r:id="rId3" imgW="7010400" imgH="10058400" progId="">
                  <p:embed/>
                </p:oleObj>
              </mc:Choice>
              <mc:Fallback>
                <p:oleObj name="Equation" r:id="rId3" imgW="7010400" imgH="10058400" progId="">
                  <p:embed/>
                  <p:pic>
                    <p:nvPicPr>
                      <p:cNvPr id="0" name="图片 29697"/>
                      <p:cNvPicPr>
                        <a:picLocks noChangeAspect="1"/>
                      </p:cNvPicPr>
                      <p:nvPr/>
                    </p:nvPicPr>
                    <p:blipFill>
                      <a:blip r:embed="rId4"/>
                      <a:stretch>
                        <a:fillRect/>
                      </a:stretch>
                    </p:blipFill>
                    <p:spPr>
                      <a:xfrm>
                        <a:off x="8139400" y="1902186"/>
                        <a:ext cx="266699"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508000" y="1759051"/>
          <a:ext cx="219075" cy="657225"/>
        </p:xfrm>
        <a:graphic>
          <a:graphicData uri="http://schemas.openxmlformats.org/presentationml/2006/ole">
            <mc:AlternateContent xmlns:mc="http://schemas.openxmlformats.org/markup-compatibility/2006">
              <mc:Choice xmlns:v="urn:schemas-microsoft-com:vml" Requires="v">
                <p:oleObj spid="_x0000_s29699" name="Equation" r:id="rId5" imgW="5791200" imgH="17373600" progId="">
                  <p:embed/>
                </p:oleObj>
              </mc:Choice>
              <mc:Fallback>
                <p:oleObj name="Equation" r:id="rId5" imgW="5791200" imgH="17373600" progId="">
                  <p:embed/>
                  <p:pic>
                    <p:nvPicPr>
                      <p:cNvPr id="0" name="图片 29698"/>
                      <p:cNvPicPr>
                        <a:picLocks noChangeAspect="1"/>
                      </p:cNvPicPr>
                      <p:nvPr/>
                    </p:nvPicPr>
                    <p:blipFill>
                      <a:blip r:embed="rId6"/>
                      <a:stretch>
                        <a:fillRect/>
                      </a:stretch>
                    </p:blipFill>
                    <p:spPr>
                      <a:xfrm>
                        <a:off x="8508000" y="1759051"/>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936530" y="1902186"/>
          <a:ext cx="266699" cy="380999"/>
        </p:xfrm>
        <a:graphic>
          <a:graphicData uri="http://schemas.openxmlformats.org/presentationml/2006/ole">
            <mc:AlternateContent xmlns:mc="http://schemas.openxmlformats.org/markup-compatibility/2006">
              <mc:Choice xmlns:v="urn:schemas-microsoft-com:vml" Requires="v">
                <p:oleObj spid="_x0000_s29700" name="Equation" r:id="rId7" imgW="7010400" imgH="10058400" progId="">
                  <p:embed/>
                </p:oleObj>
              </mc:Choice>
              <mc:Fallback>
                <p:oleObj name="Equation" r:id="rId7" imgW="7010400" imgH="10058400" progId="">
                  <p:embed/>
                  <p:pic>
                    <p:nvPicPr>
                      <p:cNvPr id="0" name="图片 29699"/>
                      <p:cNvPicPr>
                        <a:picLocks noChangeAspect="1"/>
                      </p:cNvPicPr>
                      <p:nvPr/>
                    </p:nvPicPr>
                    <p:blipFill>
                      <a:blip r:embed="rId8"/>
                      <a:stretch>
                        <a:fillRect/>
                      </a:stretch>
                    </p:blipFill>
                    <p:spPr>
                      <a:xfrm>
                        <a:off x="8936530" y="1902186"/>
                        <a:ext cx="266699"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9178986" y="3017184"/>
          <a:ext cx="571500" cy="657225"/>
        </p:xfrm>
        <a:graphic>
          <a:graphicData uri="http://schemas.openxmlformats.org/presentationml/2006/ole">
            <mc:AlternateContent xmlns:mc="http://schemas.openxmlformats.org/markup-compatibility/2006">
              <mc:Choice xmlns:v="urn:schemas-microsoft-com:vml" Requires="v">
                <p:oleObj spid="_x0000_s29701" name="Equation" r:id="rId9" imgW="15240000" imgH="17373600" progId="">
                  <p:embed/>
                </p:oleObj>
              </mc:Choice>
              <mc:Fallback>
                <p:oleObj name="Equation" r:id="rId9" imgW="15240000" imgH="17373600" progId="">
                  <p:embed/>
                  <p:pic>
                    <p:nvPicPr>
                      <p:cNvPr id="0" name="图片 29700"/>
                      <p:cNvPicPr>
                        <a:picLocks noChangeAspect="1"/>
                      </p:cNvPicPr>
                      <p:nvPr/>
                    </p:nvPicPr>
                    <p:blipFill>
                      <a:blip r:embed="rId10"/>
                      <a:stretch>
                        <a:fillRect/>
                      </a:stretch>
                    </p:blipFill>
                    <p:spPr>
                      <a:xfrm>
                        <a:off x="9178986" y="3017184"/>
                        <a:ext cx="571500"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9539974" y="3750841"/>
          <a:ext cx="380999" cy="714374"/>
        </p:xfrm>
        <a:graphic>
          <a:graphicData uri="http://schemas.openxmlformats.org/presentationml/2006/ole">
            <mc:AlternateContent xmlns:mc="http://schemas.openxmlformats.org/markup-compatibility/2006">
              <mc:Choice xmlns:v="urn:schemas-microsoft-com:vml" Requires="v">
                <p:oleObj spid="_x0000_s29702" name="Equation" r:id="rId11" imgW="10058400" imgH="18897600" progId="">
                  <p:embed/>
                </p:oleObj>
              </mc:Choice>
              <mc:Fallback>
                <p:oleObj name="Equation" r:id="rId11" imgW="10058400" imgH="18897600" progId="">
                  <p:embed/>
                  <p:pic>
                    <p:nvPicPr>
                      <p:cNvPr id="0" name="图片 29701"/>
                      <p:cNvPicPr>
                        <a:picLocks noChangeAspect="1"/>
                      </p:cNvPicPr>
                      <p:nvPr/>
                    </p:nvPicPr>
                    <p:blipFill>
                      <a:blip r:embed="rId12"/>
                      <a:stretch>
                        <a:fillRect/>
                      </a:stretch>
                    </p:blipFill>
                    <p:spPr>
                      <a:xfrm>
                        <a:off x="9539974" y="3750841"/>
                        <a:ext cx="380999" cy="71437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0116407" y="3750953"/>
          <a:ext cx="876300" cy="657225"/>
        </p:xfrm>
        <a:graphic>
          <a:graphicData uri="http://schemas.openxmlformats.org/presentationml/2006/ole">
            <mc:AlternateContent xmlns:mc="http://schemas.openxmlformats.org/markup-compatibility/2006">
              <mc:Choice xmlns:v="urn:schemas-microsoft-com:vml" Requires="v">
                <p:oleObj spid="_x0000_s29703" name="Equation" r:id="rId13" imgW="23164800" imgH="17373600" progId="">
                  <p:embed/>
                </p:oleObj>
              </mc:Choice>
              <mc:Fallback>
                <p:oleObj name="Equation" r:id="rId13" imgW="23164800" imgH="17373600" progId="">
                  <p:embed/>
                  <p:pic>
                    <p:nvPicPr>
                      <p:cNvPr id="0" name="图片 29702"/>
                      <p:cNvPicPr>
                        <a:picLocks noChangeAspect="1"/>
                      </p:cNvPicPr>
                      <p:nvPr/>
                    </p:nvPicPr>
                    <p:blipFill>
                      <a:blip r:embed="rId14"/>
                      <a:stretch>
                        <a:fillRect/>
                      </a:stretch>
                    </p:blipFill>
                    <p:spPr>
                      <a:xfrm>
                        <a:off x="10116407" y="3750953"/>
                        <a:ext cx="87630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831400" cy="5055551"/>
          </a:xfrm>
          <a:prstGeom prst="rect">
            <a:avLst/>
          </a:prstGeom>
          <a:noFill/>
        </p:spPr>
        <p:txBody>
          <a:bodyPr wrap="square" lIns="0" tIns="0" rIns="0" bIns="0" rtlCol="0">
            <a:spAutoFit/>
          </a:bodyPr>
          <a:lstStyle/>
          <a:p>
            <a:pPr eaLnBrk="0" latinLnBrk="1" hangingPunct="0">
              <a:lnSpc>
                <a:spcPct val="150000"/>
              </a:lnSpc>
              <a:spcBef>
                <a:spcPts val="4225"/>
              </a:spcBef>
            </a:pPr>
            <a:r>
              <a:rPr lang="zh-CN" altLang="en-US" sz="2410" b="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2</a:t>
            </a:r>
            <a:r>
              <a:rPr lang="zh-CN" altLang="en-US" sz="2410" b="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10" b="1"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φ</a:t>
            </a:r>
            <a:r>
              <a:rPr lang="zh-CN" altLang="en-US" sz="2410" b="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10" b="1"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x</a:t>
            </a:r>
            <a:r>
              <a:rPr lang="zh-CN" altLang="en-US" sz="2410" b="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图像</a:t>
            </a:r>
            <a:endParaRPr lang="en-US" altLang="zh-CN" sz="2410" b="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a:p>
            <a:pPr eaLnBrk="0" latinLnBrk="1" hangingPunct="0">
              <a:lnSpc>
                <a:spcPct val="150000"/>
              </a:lnSpc>
              <a:spcBef>
                <a:spcPts val="4225"/>
              </a:spcBef>
            </a:pPr>
            <a:endParaRPr lang="en-US" altLang="zh-CN"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a:p>
            <a:pPr eaLnBrk="0" latinLnBrk="1" hangingPunct="0">
              <a:lnSpc>
                <a:spcPct val="150000"/>
              </a:lnSpc>
              <a:spcBef>
                <a:spcPts val="4225"/>
              </a:spcBef>
            </a:pPr>
            <a:endParaRPr lang="zh-CN" altLang="en-US" sz="2800" dirty="0" smtClean="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a:p>
            <a:pPr marL="0" indent="0" eaLnBrk="0" latinLnBrk="1" hangingPunct="0">
              <a:lnSpc>
                <a:spcPct val="150000"/>
              </a:lnSpc>
              <a:spcBef>
                <a:spcPts val="422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1)描述电势随位移变化的规律,从图像中可以直接判断各点电势的高低。</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(2)根据电势的高低变化情况可以判断电场强度的方向,并可根据</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qφ</a:t>
            </a:r>
            <a:r>
              <a:rPr lang="zh-CN" altLang="en-US" sz="2410" kern="0" dirty="0" smtClean="0">
                <a:solidFill>
                  <a:srgbClr val="000000"/>
                </a:solidFill>
                <a:latin typeface="Times New Roman" panose="02020603050405020304" pitchFamily="65" charset="-122"/>
                <a:ea typeface="华文细黑" panose="02010600040101010101" pitchFamily="65" charset="-122"/>
              </a:rPr>
              <a:t>结合电荷的电</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性分析电荷移动时电势能的变化。</a:t>
            </a:r>
            <a:endParaRPr lang="zh-CN" altLang="en-US" dirty="0"/>
          </a:p>
        </p:txBody>
      </p:sp>
      <p:pic>
        <p:nvPicPr>
          <p:cNvPr id="3" name="图片 3" descr="textimage43.jpeg"/>
          <p:cNvPicPr>
            <a:picLocks noChangeAspect="1"/>
          </p:cNvPicPr>
          <p:nvPr/>
        </p:nvPicPr>
        <p:blipFill>
          <a:blip r:embed="rId1"/>
          <a:stretch>
            <a:fillRect/>
          </a:stretch>
        </p:blipFill>
        <p:spPr>
          <a:xfrm>
            <a:off x="2797946" y="906126"/>
            <a:ext cx="5286412" cy="2780469"/>
          </a:xfrm>
          <a:prstGeom prst="rect">
            <a:avLst/>
          </a:prstGeom>
        </p:spPr>
      </p:pic>
      <p:sp>
        <p:nvSpPr>
          <p:cNvPr id="4" name="TextBox 2"/>
          <p:cNvSpPr txBox="1"/>
          <p:nvPr/>
        </p:nvSpPr>
        <p:spPr>
          <a:xfrm>
            <a:off x="468000" y="5435536"/>
            <a:ext cx="11831400" cy="77348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(3)根据</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985" kern="0" spc="-73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得</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50" kern="0" spc="47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φ</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x</a:t>
            </a:r>
            <a:r>
              <a:rPr lang="zh-CN" altLang="en-US" sz="2410" u="sng" kern="0" dirty="0" smtClean="0">
                <a:solidFill>
                  <a:srgbClr val="000000"/>
                </a:solidFill>
                <a:latin typeface="Times New Roman" panose="02020603050405020304" pitchFamily="65" charset="-122"/>
                <a:ea typeface="华文细黑" panose="02010600040101010101" pitchFamily="65" charset="-122"/>
              </a:rPr>
              <a:t>图线切线的斜率反映电场强度</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5" name="对象 4"/>
          <p:cNvGraphicFramePr>
            <a:graphicFrameLocks noChangeAspect="1"/>
          </p:cNvGraphicFramePr>
          <p:nvPr/>
        </p:nvGraphicFramePr>
        <p:xfrm>
          <a:off x="1796291" y="5569295"/>
          <a:ext cx="285750" cy="657224"/>
        </p:xfrm>
        <a:graphic>
          <a:graphicData uri="http://schemas.openxmlformats.org/presentationml/2006/ole">
            <mc:AlternateContent xmlns:mc="http://schemas.openxmlformats.org/markup-compatibility/2006">
              <mc:Choice xmlns:v="urn:schemas-microsoft-com:vml" Requires="v">
                <p:oleObj spid="_x0000_s30721" name="Equation" r:id="rId2" imgW="7620000" imgH="17373600" progId="">
                  <p:embed/>
                </p:oleObj>
              </mc:Choice>
              <mc:Fallback>
                <p:oleObj name="Equation" r:id="rId2" imgW="7620000" imgH="17373600" progId="">
                  <p:embed/>
                  <p:pic>
                    <p:nvPicPr>
                      <p:cNvPr id="0" name="图片 30720"/>
                      <p:cNvPicPr>
                        <a:picLocks noChangeAspect="1"/>
                      </p:cNvPicPr>
                      <p:nvPr/>
                    </p:nvPicPr>
                    <p:blipFill>
                      <a:blip r:embed="rId3"/>
                      <a:stretch>
                        <a:fillRect/>
                      </a:stretch>
                    </p:blipFill>
                    <p:spPr>
                      <a:xfrm>
                        <a:off x="1796291" y="5569295"/>
                        <a:ext cx="285750"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747531" y="5549596"/>
          <a:ext cx="485775" cy="733425"/>
        </p:xfrm>
        <a:graphic>
          <a:graphicData uri="http://schemas.openxmlformats.org/presentationml/2006/ole">
            <mc:AlternateContent xmlns:mc="http://schemas.openxmlformats.org/markup-compatibility/2006">
              <mc:Choice xmlns:v="urn:schemas-microsoft-com:vml" Requires="v">
                <p:oleObj spid="_x0000_s30722" name="Equation" r:id="rId4" imgW="12801600" imgH="19507200" progId="">
                  <p:embed/>
                </p:oleObj>
              </mc:Choice>
              <mc:Fallback>
                <p:oleObj name="Equation" r:id="rId4" imgW="12801600" imgH="19507200" progId="">
                  <p:embed/>
                  <p:pic>
                    <p:nvPicPr>
                      <p:cNvPr id="0" name="图片 30721"/>
                      <p:cNvPicPr>
                        <a:picLocks noChangeAspect="1"/>
                      </p:cNvPicPr>
                      <p:nvPr/>
                    </p:nvPicPr>
                    <p:blipFill>
                      <a:blip r:embed="rId5"/>
                      <a:stretch>
                        <a:fillRect/>
                      </a:stretch>
                    </p:blipFill>
                    <p:spPr>
                      <a:xfrm>
                        <a:off x="2747531" y="5549596"/>
                        <a:ext cx="485775"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015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(2024届山东聊城二模)</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轴上有两个不等量点电荷</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,两点电荷连线上各点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电势随位置坐标变化的</a:t>
            </a:r>
            <a:r>
              <a:rPr lang="zh-CN" altLang="en-US" sz="2410" i="1" kern="0" dirty="0" smtClean="0">
                <a:solidFill>
                  <a:srgbClr val="000000"/>
                </a:solidFill>
                <a:latin typeface="Times New Roman" panose="02020603050405020304" pitchFamily="65" charset="-122"/>
                <a:ea typeface="华文细黑" panose="02010600040101010101" pitchFamily="65" charset="-122"/>
              </a:rPr>
              <a:t>φ</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图像如图所示,图线与</a:t>
            </a:r>
            <a:r>
              <a:rPr lang="zh-CN" altLang="en-US" sz="2410" i="1" kern="0" dirty="0" smtClean="0">
                <a:solidFill>
                  <a:srgbClr val="000000"/>
                </a:solidFill>
                <a:latin typeface="Times New Roman" panose="02020603050405020304" pitchFamily="65" charset="-122"/>
                <a:ea typeface="华文细黑" panose="02010600040101010101" pitchFamily="65" charset="-122"/>
              </a:rPr>
              <a:t>φ</a:t>
            </a:r>
            <a:r>
              <a:rPr lang="zh-CN" altLang="en-US" sz="2410" kern="0" dirty="0" smtClean="0">
                <a:solidFill>
                  <a:srgbClr val="000000"/>
                </a:solidFill>
                <a:latin typeface="Times New Roman" panose="02020603050405020304" pitchFamily="65" charset="-122"/>
                <a:ea typeface="华文细黑" panose="02010600040101010101" pitchFamily="65" charset="-122"/>
              </a:rPr>
              <a:t>轴正交,交点处的纵坐标为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φ</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为</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轴上关于原点</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对称的两个点。正电子的质量为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,取无穷远处电势为0。</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带异种电荷</a:t>
            </a:r>
            <a:endParaRPr lang="zh-CN" altLang="en-US" dirty="0"/>
          </a:p>
        </p:txBody>
      </p:sp>
      <p:pic>
        <p:nvPicPr>
          <p:cNvPr id="3" name="图片 3" descr="textimage44.jpeg"/>
          <p:cNvPicPr>
            <a:picLocks noChangeAspect="1"/>
          </p:cNvPicPr>
          <p:nvPr/>
        </p:nvPicPr>
        <p:blipFill>
          <a:blip r:embed="rId1"/>
          <a:stretch>
            <a:fillRect/>
          </a:stretch>
        </p:blipFill>
        <p:spPr>
          <a:xfrm>
            <a:off x="6584161" y="2348699"/>
            <a:ext cx="2357454" cy="1852849"/>
          </a:xfrm>
          <a:prstGeom prst="rect">
            <a:avLst/>
          </a:prstGeom>
        </p:spPr>
      </p:pic>
      <p:sp>
        <p:nvSpPr>
          <p:cNvPr id="4" name="TextBox 2"/>
          <p:cNvSpPr txBox="1"/>
          <p:nvPr/>
        </p:nvSpPr>
        <p:spPr>
          <a:xfrm>
            <a:off x="468000" y="3488202"/>
            <a:ext cx="11831400" cy="24370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B.两电荷电荷量之比</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2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C.将一正电子从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点由静止释放,若经过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点时速度大小为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点的电势</a:t>
            </a:r>
            <a:r>
              <a:rPr lang="zh-CN" altLang="en-US" sz="2410" i="1" kern="0" dirty="0" smtClean="0">
                <a:solidFill>
                  <a:srgbClr val="000000"/>
                </a:solidFill>
                <a:latin typeface="Times New Roman" panose="02020603050405020304" pitchFamily="65" charset="-122"/>
                <a:ea typeface="华文细黑" panose="02010600040101010101" pitchFamily="65" charset="-122"/>
              </a:rPr>
              <a:t>φ</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φ</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20" kern="0" spc="83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D.将一正电子从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点由静止释放,则静电力先做正功后做负功,正电子经过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点后可以到</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达</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a:t>
            </a:r>
            <a:endParaRPr lang="zh-CN" altLang="en-US" dirty="0"/>
          </a:p>
        </p:txBody>
      </p:sp>
      <p:graphicFrame>
        <p:nvGraphicFramePr>
          <p:cNvPr id="5" name="对象 4"/>
          <p:cNvGraphicFramePr>
            <a:graphicFrameLocks noChangeAspect="1"/>
          </p:cNvGraphicFramePr>
          <p:nvPr/>
        </p:nvGraphicFramePr>
        <p:xfrm>
          <a:off x="10750873" y="4134649"/>
          <a:ext cx="514350" cy="695325"/>
        </p:xfrm>
        <a:graphic>
          <a:graphicData uri="http://schemas.openxmlformats.org/presentationml/2006/ole">
            <mc:AlternateContent xmlns:mc="http://schemas.openxmlformats.org/markup-compatibility/2006">
              <mc:Choice xmlns:v="urn:schemas-microsoft-com:vml" Requires="v">
                <p:oleObj spid="_x0000_s31745" name="Equation" r:id="rId2" imgW="13716000" imgH="18288000" progId="">
                  <p:embed/>
                </p:oleObj>
              </mc:Choice>
              <mc:Fallback>
                <p:oleObj name="Equation" r:id="rId2" imgW="13716000" imgH="18288000" progId="">
                  <p:embed/>
                  <p:pic>
                    <p:nvPicPr>
                      <p:cNvPr id="0" name="图片 31744"/>
                      <p:cNvPicPr>
                        <a:picLocks noChangeAspect="1"/>
                      </p:cNvPicPr>
                      <p:nvPr/>
                    </p:nvPicPr>
                    <p:blipFill>
                      <a:blip r:embed="rId3"/>
                      <a:stretch>
                        <a:fillRect/>
                      </a:stretch>
                    </p:blipFill>
                    <p:spPr>
                      <a:xfrm>
                        <a:off x="10750873" y="4134649"/>
                        <a:ext cx="514350" cy="695325"/>
                      </a:xfrm>
                      <a:prstGeom prst="rect">
                        <a:avLst/>
                      </a:prstGeom>
                      <a:noFill/>
                      <a:ln w="9525">
                        <a:noFill/>
                      </a:ln>
                    </p:spPr>
                  </p:pic>
                </p:oleObj>
              </mc:Fallback>
            </mc:AlternateContent>
          </a:graphicData>
        </a:graphic>
      </p:graphicFrame>
      <p:sp>
        <p:nvSpPr>
          <p:cNvPr id="6" name="文本框 8"/>
          <p:cNvSpPr txBox="1"/>
          <p:nvPr/>
        </p:nvSpPr>
        <p:spPr>
          <a:xfrm>
            <a:off x="3440888" y="24201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373326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由题图可知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轴上的-</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与2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之间的电势都大于0,则两个点电荷一定都是正电荷,</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=0处图线切线的斜率为0,则该点处的电场强度为0,有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3315" kern="0" spc="-69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3315" kern="0" spc="268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=1∶4,</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。将一正电子从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点由静止释放,该正电子运动到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点时,根据动能定理</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φ</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φ</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45" kern="0" spc="-131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65" kern="0" spc="78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φ</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φ</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20" kern="0" spc="83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。将一正电子从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点由静止释放,初动能为0,由于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的电势高于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点的电势,正电子在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点的电势能大于在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点的电势能,根据能量守恒可知,</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正电子不可能到达</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9086836" y="1292307"/>
          <a:ext cx="333375" cy="723900"/>
        </p:xfrm>
        <a:graphic>
          <a:graphicData uri="http://schemas.openxmlformats.org/presentationml/2006/ole">
            <mc:AlternateContent xmlns:mc="http://schemas.openxmlformats.org/markup-compatibility/2006">
              <mc:Choice xmlns:v="urn:schemas-microsoft-com:vml" Requires="v">
                <p:oleObj spid="_x0000_s32769" name="Equation" r:id="rId1" imgW="8839200" imgH="19202400" progId="">
                  <p:embed/>
                </p:oleObj>
              </mc:Choice>
              <mc:Fallback>
                <p:oleObj name="Equation" r:id="rId1" imgW="8839200" imgH="19202400" progId="">
                  <p:embed/>
                  <p:pic>
                    <p:nvPicPr>
                      <p:cNvPr id="0" name="图片 32768"/>
                      <p:cNvPicPr>
                        <a:picLocks noChangeAspect="1"/>
                      </p:cNvPicPr>
                      <p:nvPr/>
                    </p:nvPicPr>
                    <p:blipFill>
                      <a:blip r:embed="rId2"/>
                      <a:stretch>
                        <a:fillRect/>
                      </a:stretch>
                    </p:blipFill>
                    <p:spPr>
                      <a:xfrm>
                        <a:off x="9086836" y="1292307"/>
                        <a:ext cx="333375" cy="723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727424" y="1292307"/>
          <a:ext cx="762000" cy="723900"/>
        </p:xfrm>
        <a:graphic>
          <a:graphicData uri="http://schemas.openxmlformats.org/presentationml/2006/ole">
            <mc:AlternateContent xmlns:mc="http://schemas.openxmlformats.org/markup-compatibility/2006">
              <mc:Choice xmlns:v="urn:schemas-microsoft-com:vml" Requires="v">
                <p:oleObj spid="_x0000_s32770" name="Equation" r:id="rId3" imgW="20116800" imgH="19202400" progId="">
                  <p:embed/>
                </p:oleObj>
              </mc:Choice>
              <mc:Fallback>
                <p:oleObj name="Equation" r:id="rId3" imgW="20116800" imgH="19202400" progId="">
                  <p:embed/>
                  <p:pic>
                    <p:nvPicPr>
                      <p:cNvPr id="0" name="图片 32769"/>
                      <p:cNvPicPr>
                        <a:picLocks noChangeAspect="1"/>
                      </p:cNvPicPr>
                      <p:nvPr/>
                    </p:nvPicPr>
                    <p:blipFill>
                      <a:blip r:embed="rId4"/>
                      <a:stretch>
                        <a:fillRect/>
                      </a:stretch>
                    </p:blipFill>
                    <p:spPr>
                      <a:xfrm>
                        <a:off x="9727424" y="1292307"/>
                        <a:ext cx="762000"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893864" y="2586689"/>
          <a:ext cx="219075" cy="657225"/>
        </p:xfrm>
        <a:graphic>
          <a:graphicData uri="http://schemas.openxmlformats.org/presentationml/2006/ole">
            <mc:AlternateContent xmlns:mc="http://schemas.openxmlformats.org/markup-compatibility/2006">
              <mc:Choice xmlns:v="urn:schemas-microsoft-com:vml" Requires="v">
                <p:oleObj spid="_x0000_s32771" name="Equation" r:id="rId5" imgW="5791200" imgH="17373600" progId="">
                  <p:embed/>
                </p:oleObj>
              </mc:Choice>
              <mc:Fallback>
                <p:oleObj name="Equation" r:id="rId5" imgW="5791200" imgH="17373600" progId="">
                  <p:embed/>
                  <p:pic>
                    <p:nvPicPr>
                      <p:cNvPr id="0" name="图片 32770"/>
                      <p:cNvPicPr>
                        <a:picLocks noChangeAspect="1"/>
                      </p:cNvPicPr>
                      <p:nvPr/>
                    </p:nvPicPr>
                    <p:blipFill>
                      <a:blip r:embed="rId6"/>
                      <a:stretch>
                        <a:fillRect/>
                      </a:stretch>
                    </p:blipFill>
                    <p:spPr>
                      <a:xfrm>
                        <a:off x="1893864" y="2586689"/>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322393" y="2729824"/>
          <a:ext cx="323850" cy="381000"/>
        </p:xfrm>
        <a:graphic>
          <a:graphicData uri="http://schemas.openxmlformats.org/presentationml/2006/ole">
            <mc:AlternateContent xmlns:mc="http://schemas.openxmlformats.org/markup-compatibility/2006">
              <mc:Choice xmlns:v="urn:schemas-microsoft-com:vml" Requires="v">
                <p:oleObj spid="_x0000_s32772" name="Equation" r:id="rId7" imgW="8534400" imgH="10058400" progId="">
                  <p:embed/>
                </p:oleObj>
              </mc:Choice>
              <mc:Fallback>
                <p:oleObj name="Equation" r:id="rId7" imgW="8534400" imgH="10058400" progId="">
                  <p:embed/>
                  <p:pic>
                    <p:nvPicPr>
                      <p:cNvPr id="0" name="图片 32771"/>
                      <p:cNvPicPr>
                        <a:picLocks noChangeAspect="1"/>
                      </p:cNvPicPr>
                      <p:nvPr/>
                    </p:nvPicPr>
                    <p:blipFill>
                      <a:blip r:embed="rId8"/>
                      <a:stretch>
                        <a:fillRect/>
                      </a:stretch>
                    </p:blipFill>
                    <p:spPr>
                      <a:xfrm>
                        <a:off x="2322393" y="2729824"/>
                        <a:ext cx="323850"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573663" y="2548849"/>
          <a:ext cx="514349" cy="695324"/>
        </p:xfrm>
        <a:graphic>
          <a:graphicData uri="http://schemas.openxmlformats.org/presentationml/2006/ole">
            <mc:AlternateContent xmlns:mc="http://schemas.openxmlformats.org/markup-compatibility/2006">
              <mc:Choice xmlns:v="urn:schemas-microsoft-com:vml" Requires="v">
                <p:oleObj spid="_x0000_s32773" name="Equation" r:id="rId9" imgW="13716000" imgH="18288000" progId="">
                  <p:embed/>
                </p:oleObj>
              </mc:Choice>
              <mc:Fallback>
                <p:oleObj name="Equation" r:id="rId9" imgW="13716000" imgH="18288000" progId="">
                  <p:embed/>
                  <p:pic>
                    <p:nvPicPr>
                      <p:cNvPr id="0" name="图片 32772"/>
                      <p:cNvPicPr>
                        <a:picLocks noChangeAspect="1"/>
                      </p:cNvPicPr>
                      <p:nvPr/>
                    </p:nvPicPr>
                    <p:blipFill>
                      <a:blip r:embed="rId10"/>
                      <a:stretch>
                        <a:fillRect/>
                      </a:stretch>
                    </p:blipFill>
                    <p:spPr>
                      <a:xfrm>
                        <a:off x="3573663" y="2548849"/>
                        <a:ext cx="514349" cy="6953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99610"/>
          </a:xfrm>
          <a:prstGeom prst="rect">
            <a:avLst/>
          </a:prstGeom>
          <a:noFill/>
        </p:spPr>
        <p:txBody>
          <a:bodyPr wrap="square" lIns="0" tIns="0" rIns="0" bIns="0" rtlCol="0">
            <a:spAutoFit/>
          </a:bodyPr>
          <a:lstStyle/>
          <a:p>
            <a:pPr eaLnBrk="0" latinLnBrk="1" hangingPunct="0">
              <a:lnSpc>
                <a:spcPct val="150000"/>
              </a:lnSpc>
              <a:spcBef>
                <a:spcPts val="3405"/>
              </a:spcBef>
            </a:pPr>
            <a:r>
              <a:rPr lang="zh-CN" altLang="en-US" sz="2410" b="1"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b="1"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b="1"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b="1"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b="1" kern="0" dirty="0" smtClean="0">
                <a:solidFill>
                  <a:srgbClr val="000000"/>
                </a:solidFill>
                <a:latin typeface="Times New Roman" panose="02020603050405020304"/>
                <a:ea typeface="楷体" panose="02010609060101010101" pitchFamily="49" charset="-122"/>
                <a:sym typeface="Times New Roman" panose="02020603050405020304"/>
              </a:rPr>
              <a:t>图像</a:t>
            </a:r>
            <a:br>
              <a:rPr lang="en-US" altLang="zh-CN" sz="2410" b="1" kern="0" dirty="0" smtClean="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smtClean="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smtClean="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smtClean="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smtClean="0">
                <a:solidFill>
                  <a:srgbClr val="000000"/>
                </a:solidFill>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1)描述电场强度随位移变化的规律。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(2)电场强度</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的正负表示电场强度的方向。</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&gt;0表示电场强度沿正方向;</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&lt;0表示电场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强度沿负方向。</a:t>
            </a:r>
            <a:endParaRPr lang="zh-CN" altLang="en-US" dirty="0"/>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(3)</a:t>
            </a:r>
            <a:r>
              <a:rPr lang="zh-CN" altLang="en-US" sz="2410" u="sng" kern="0" dirty="0" smtClean="0">
                <a:solidFill>
                  <a:srgbClr val="000000"/>
                </a:solidFill>
                <a:latin typeface="Times New Roman" panose="02020603050405020304" pitchFamily="65" charset="-122"/>
                <a:ea typeface="华文细黑" panose="02010600040101010101" pitchFamily="65" charset="-122"/>
              </a:rPr>
              <a:t>图线与</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x</a:t>
            </a:r>
            <a:r>
              <a:rPr lang="zh-CN" altLang="en-US" sz="2410" u="sng" kern="0" dirty="0" smtClean="0">
                <a:solidFill>
                  <a:srgbClr val="000000"/>
                </a:solidFill>
                <a:latin typeface="Times New Roman" panose="02020603050405020304" pitchFamily="65" charset="-122"/>
                <a:ea typeface="华文细黑" panose="02010600040101010101" pitchFamily="65" charset="-122"/>
              </a:rPr>
              <a:t>轴围成的“面积”表示电势差</a:t>
            </a:r>
            <a:r>
              <a:rPr lang="zh-CN" altLang="en-US" sz="2410" kern="0" dirty="0" smtClean="0">
                <a:solidFill>
                  <a:srgbClr val="000000"/>
                </a:solidFill>
                <a:latin typeface="Times New Roman" panose="02020603050405020304" pitchFamily="65" charset="-122"/>
                <a:ea typeface="华文细黑" panose="02010600040101010101" pitchFamily="65" charset="-122"/>
              </a:rPr>
              <a:t>,“面积”大小表示电势差大小,“面积”</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正负</a:t>
            </a:r>
            <a:r>
              <a:rPr lang="zh-CN" altLang="en-US" sz="2410" kern="0" dirty="0" smtClean="0">
                <a:solidFill>
                  <a:srgbClr val="000000"/>
                </a:solidFill>
                <a:latin typeface="Times New Roman" panose="02020603050405020304" pitchFamily="65" charset="-122"/>
                <a:ea typeface="华文细黑" panose="02010600040101010101" pitchFamily="65" charset="-122"/>
              </a:rPr>
              <a:t>表示始末两点电势的高低</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45.jpeg"/>
          <p:cNvPicPr>
            <a:picLocks noChangeAspect="1"/>
          </p:cNvPicPr>
          <p:nvPr/>
        </p:nvPicPr>
        <p:blipFill>
          <a:blip r:embed="rId1"/>
          <a:stretch>
            <a:fillRect/>
          </a:stretch>
        </p:blipFill>
        <p:spPr>
          <a:xfrm>
            <a:off x="3940954" y="1491443"/>
            <a:ext cx="4572032" cy="191805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34121"/>
            <a:ext cx="11831400" cy="2851486"/>
          </a:xfrm>
          <a:prstGeom prst="rect">
            <a:avLst/>
          </a:prstGeom>
          <a:noFill/>
        </p:spPr>
        <p:txBody>
          <a:bodyPr wrap="square" lIns="0" tIns="0" rIns="0" bIns="0" rtlCol="0">
            <a:spAutoFit/>
          </a:bodyPr>
          <a:lstStyle/>
          <a:p>
            <a:pPr eaLnBrk="0" latinLnBrk="1" hangingPunct="0">
              <a:lnSpc>
                <a:spcPct val="150000"/>
              </a:lnSpc>
              <a:spcBef>
                <a:spcPts val="3560"/>
              </a:spcBef>
            </a:pPr>
            <a:r>
              <a:rPr lang="zh-CN" altLang="en-US" sz="2500" b="1" dirty="0" smtClean="0">
                <a:solidFill>
                  <a:srgbClr val="DE0000"/>
                </a:solidFill>
                <a:latin typeface="微软雅黑" panose="020B0503020204020204" pitchFamily="34" charset="-122"/>
                <a:ea typeface="微软雅黑" panose="020B0503020204020204" pitchFamily="34" charset="-122"/>
              </a:rPr>
              <a:t>考点2　电场　电场强度</a:t>
            </a:r>
            <a:endParaRPr lang="zh-CN" altLang="en-US" sz="2500" b="1" dirty="0" smtClean="0">
              <a:solidFill>
                <a:srgbClr val="DE0000"/>
              </a:solidFill>
              <a:latin typeface="微软雅黑" panose="020B0503020204020204" pitchFamily="34" charset="-122"/>
              <a:ea typeface="微软雅黑" panose="020B0503020204020204" pitchFamily="34" charset="-122"/>
            </a:endParaRPr>
          </a:p>
          <a:p>
            <a:pPr eaLnBrk="0" latinLnBrk="1" hangingPunct="0">
              <a:lnSpc>
                <a:spcPct val="150000"/>
              </a:lnSpc>
              <a:spcBef>
                <a:spcPts val="145"/>
              </a:spcBef>
            </a:pPr>
            <a:r>
              <a:rPr lang="zh-CN" altLang="en-US" sz="2400" b="1" kern="0" dirty="0" smtClean="0">
                <a:solidFill>
                  <a:srgbClr val="000000"/>
                </a:solidFill>
                <a:latin typeface="Times New Roman" panose="02020603050405020304" pitchFamily="65" charset="-122"/>
                <a:ea typeface="微软雅黑" panose="020B0503020204020204" pitchFamily="34" charset="-122"/>
              </a:rPr>
              <a:t>一、电场</a:t>
            </a:r>
            <a:endParaRPr lang="zh-CN" altLang="en-US" sz="2800" b="1" dirty="0" smtClean="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.定义:</a:t>
            </a:r>
            <a:r>
              <a:rPr lang="zh-CN" altLang="en-US" sz="2410" kern="0" dirty="0" smtClean="0">
                <a:solidFill>
                  <a:srgbClr val="000000"/>
                </a:solidFill>
                <a:latin typeface="Times New Roman" panose="02020603050405020304" pitchFamily="65" charset="-122"/>
                <a:ea typeface="华文细黑" panose="02010600040101010101" pitchFamily="65" charset="-122"/>
              </a:rPr>
              <a:t>存在于电荷周围能传递电荷间相互作用的一种特殊物质。</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2.基本性质:</a:t>
            </a:r>
            <a:r>
              <a:rPr lang="zh-CN" altLang="en-US" sz="2410" kern="0" dirty="0" smtClean="0">
                <a:solidFill>
                  <a:srgbClr val="000000"/>
                </a:solidFill>
                <a:latin typeface="Times New Roman" panose="02020603050405020304" pitchFamily="65" charset="-122"/>
                <a:ea typeface="华文细黑" panose="02010600040101010101" pitchFamily="65" charset="-122"/>
              </a:rPr>
              <a:t>对放入其中的电荷有力的作用。</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二、电场强度</a:t>
            </a:r>
            <a:endParaRPr lang="zh-CN" altLang="en-US" b="1" dirty="0"/>
          </a:p>
        </p:txBody>
      </p:sp>
      <p:graphicFrame>
        <p:nvGraphicFramePr>
          <p:cNvPr id="3" name="表格 2"/>
          <p:cNvGraphicFramePr>
            <a:graphicFrameLocks noGrp="1"/>
          </p:cNvGraphicFramePr>
          <p:nvPr/>
        </p:nvGraphicFramePr>
        <p:xfrm>
          <a:off x="468000" y="3120704"/>
          <a:ext cx="11268000" cy="3070479"/>
        </p:xfrm>
        <a:graphic>
          <a:graphicData uri="http://schemas.openxmlformats.org/drawingml/2006/table">
            <a:tbl>
              <a:tblPr/>
              <a:tblGrid>
                <a:gridCol w="1186938"/>
                <a:gridCol w="10081062"/>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定义</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放入电场中某点的试探电荷受到的静电力F与</a:t>
                      </a:r>
                      <a:r>
                        <a:rPr lang="zh-CN" altLang="en-US" sz="2010" kern="0" dirty="0" smtClean="0">
                          <a:solidFill>
                            <a:srgbClr val="000000"/>
                          </a:solidFill>
                          <a:latin typeface="Times New Roman" panose="02020603050405020304" pitchFamily="65" charset="-122"/>
                          <a:ea typeface="华文细黑" panose="02010600040101010101" pitchFamily="65" charset="-122"/>
                        </a:rPr>
                        <a:t>它的</a:t>
                      </a:r>
                      <a:r>
                        <a:rPr lang="zh-CN" altLang="en-US" sz="2010" kern="0" dirty="0" smtClean="0">
                          <a:solidFill>
                            <a:srgbClr val="000000"/>
                          </a:solidFill>
                          <a:latin typeface="Times New Roman" panose="02020603050405020304" pitchFamily="65" charset="-122"/>
                          <a:ea typeface="华文细黑" panose="02010600040101010101" pitchFamily="65" charset="-122"/>
                        </a:rPr>
                        <a:t>电荷量q的比值</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标矢性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矢量,规定正电荷所受的静电力的方向为该点</a:t>
                      </a:r>
                      <a:r>
                        <a:rPr lang="zh-CN" altLang="en-US" sz="2010" kern="0" dirty="0" smtClean="0">
                          <a:solidFill>
                            <a:srgbClr val="000000"/>
                          </a:solidFill>
                          <a:latin typeface="Times New Roman" panose="02020603050405020304" pitchFamily="65" charset="-122"/>
                          <a:ea typeface="华文细黑" panose="02010600040101010101" pitchFamily="65" charset="-122"/>
                        </a:rPr>
                        <a:t>电场强度</a:t>
                      </a:r>
                      <a:r>
                        <a:rPr lang="zh-CN" altLang="en-US" sz="2010" kern="0" dirty="0" smtClean="0">
                          <a:solidFill>
                            <a:srgbClr val="000000"/>
                          </a:solidFill>
                          <a:latin typeface="Times New Roman" panose="02020603050405020304" pitchFamily="65" charset="-122"/>
                          <a:ea typeface="华文细黑" panose="02010600040101010101" pitchFamily="65" charset="-122"/>
                        </a:rPr>
                        <a:t>的方向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唯一性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电场强度E取决于形成电场的电荷(场源电荷)及</a:t>
                      </a:r>
                      <a:r>
                        <a:rPr lang="zh-CN" altLang="en-US" sz="2010" kern="0" dirty="0" smtClean="0">
                          <a:solidFill>
                            <a:srgbClr val="000000"/>
                          </a:solidFill>
                          <a:latin typeface="Times New Roman" panose="02020603050405020304" pitchFamily="65" charset="-122"/>
                          <a:ea typeface="华文细黑" panose="02010600040101010101" pitchFamily="65" charset="-122"/>
                        </a:rPr>
                        <a:t>空间</a:t>
                      </a:r>
                      <a:r>
                        <a:rPr lang="zh-CN" altLang="en-US" sz="2010" kern="0" dirty="0" smtClean="0">
                          <a:solidFill>
                            <a:srgbClr val="000000"/>
                          </a:solidFill>
                          <a:latin typeface="Times New Roman" panose="02020603050405020304" pitchFamily="65" charset="-122"/>
                          <a:ea typeface="华文细黑" panose="02010600040101010101" pitchFamily="65" charset="-122"/>
                        </a:rPr>
                        <a:t>位置</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叠加性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42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如果有几个静止点电荷在空间同时产生电场,</a:t>
                      </a:r>
                      <a:r>
                        <a:rPr lang="zh-CN" altLang="en-US" sz="2010" kern="0" dirty="0" smtClean="0">
                          <a:solidFill>
                            <a:srgbClr val="000000"/>
                          </a:solidFill>
                          <a:latin typeface="Times New Roman" panose="02020603050405020304" pitchFamily="65" charset="-122"/>
                          <a:ea typeface="华文细黑" panose="02010600040101010101" pitchFamily="65" charset="-122"/>
                        </a:rPr>
                        <a:t>那么</a:t>
                      </a:r>
                      <a:r>
                        <a:rPr lang="zh-CN" altLang="en-US" sz="2010" u="sng" kern="0" dirty="0" smtClean="0">
                          <a:solidFill>
                            <a:srgbClr val="000000"/>
                          </a:solidFill>
                          <a:latin typeface="Times New Roman" panose="02020603050405020304" pitchFamily="65" charset="-122"/>
                          <a:ea typeface="华文细黑" panose="02010600040101010101" pitchFamily="65" charset="-122"/>
                        </a:rPr>
                        <a:t>空间</a:t>
                      </a:r>
                      <a:r>
                        <a:rPr lang="zh-CN" altLang="en-US" sz="2010" u="sng" kern="0" dirty="0" smtClean="0">
                          <a:solidFill>
                            <a:srgbClr val="000000"/>
                          </a:solidFill>
                          <a:latin typeface="Times New Roman" panose="02020603050405020304" pitchFamily="65" charset="-122"/>
                          <a:ea typeface="华文细黑" panose="02010600040101010101" pitchFamily="65" charset="-122"/>
                        </a:rPr>
                        <a:t>某点</a:t>
                      </a:r>
                      <a:r>
                        <a:rPr lang="zh-CN" altLang="en-US" sz="2010" u="sng" kern="0" dirty="0" smtClean="0">
                          <a:solidFill>
                            <a:srgbClr val="000000"/>
                          </a:solidFill>
                          <a:latin typeface="Times New Roman" panose="02020603050405020304" pitchFamily="65" charset="-122"/>
                          <a:ea typeface="华文细黑" panose="02010600040101010101" pitchFamily="65" charset="-122"/>
                        </a:rPr>
                        <a:t>的</a:t>
                      </a:r>
                      <a:br>
                        <a:rPr lang="en-US" altLang="zh-CN" sz="2010" u="sng" kern="0" dirty="0" smtClean="0">
                          <a:solidFill>
                            <a:srgbClr val="000000"/>
                          </a:solidFill>
                          <a:latin typeface="Times New Roman" panose="02020603050405020304" pitchFamily="65" charset="-122"/>
                          <a:ea typeface="华文细黑" panose="02010600040101010101" pitchFamily="65" charset="-122"/>
                        </a:rPr>
                      </a:br>
                      <a:r>
                        <a:rPr lang="zh-CN" altLang="en-US" sz="2010" u="sng" kern="0" dirty="0" smtClean="0">
                          <a:solidFill>
                            <a:srgbClr val="000000"/>
                          </a:solidFill>
                          <a:latin typeface="Times New Roman" panose="02020603050405020304" pitchFamily="65" charset="-122"/>
                          <a:ea typeface="华文细黑" panose="02010600040101010101" pitchFamily="65" charset="-122"/>
                        </a:rPr>
                        <a:t>电场强度</a:t>
                      </a:r>
                      <a:r>
                        <a:rPr lang="zh-CN" altLang="en-US" sz="2010" u="sng" kern="0" dirty="0" smtClean="0">
                          <a:solidFill>
                            <a:srgbClr val="000000"/>
                          </a:solidFill>
                          <a:latin typeface="Times New Roman" panose="02020603050405020304" pitchFamily="65" charset="-122"/>
                          <a:ea typeface="华文细黑" panose="02010600040101010101" pitchFamily="65" charset="-122"/>
                        </a:rPr>
                        <a:t>是各场源电荷单独存在时</a:t>
                      </a:r>
                      <a:r>
                        <a:rPr lang="zh-CN" altLang="en-US" sz="2010" u="sng" kern="0" dirty="0" smtClean="0">
                          <a:solidFill>
                            <a:srgbClr val="000000"/>
                          </a:solidFill>
                          <a:latin typeface="Times New Roman" panose="02020603050405020304" pitchFamily="65" charset="-122"/>
                          <a:ea typeface="华文细黑" panose="02010600040101010101" pitchFamily="65" charset="-122"/>
                        </a:rPr>
                        <a:t>在该</a:t>
                      </a:r>
                      <a:r>
                        <a:rPr lang="zh-CN" altLang="en-US" sz="2010" u="sng" kern="0" dirty="0" smtClean="0">
                          <a:solidFill>
                            <a:srgbClr val="000000"/>
                          </a:solidFill>
                          <a:latin typeface="Times New Roman" panose="02020603050405020304" pitchFamily="65" charset="-122"/>
                          <a:ea typeface="华文细黑" panose="02010600040101010101" pitchFamily="65" charset="-122"/>
                        </a:rPr>
                        <a:t>点所产生的</a:t>
                      </a:r>
                      <a:r>
                        <a:rPr lang="zh-CN" altLang="en-US" sz="2010" u="sng" kern="0" dirty="0" smtClean="0">
                          <a:solidFill>
                            <a:srgbClr val="000000"/>
                          </a:solidFill>
                          <a:latin typeface="Times New Roman" panose="02020603050405020304" pitchFamily="65" charset="-122"/>
                          <a:ea typeface="华文细黑" panose="02010600040101010101" pitchFamily="65" charset="-122"/>
                        </a:rPr>
                        <a:t>电场强度</a:t>
                      </a:r>
                      <a:br>
                        <a:rPr lang="en-US" altLang="zh-CN" sz="2010" u="sng" kern="0" dirty="0" smtClean="0">
                          <a:solidFill>
                            <a:srgbClr val="000000"/>
                          </a:solidFill>
                          <a:latin typeface="Times New Roman" panose="02020603050405020304" pitchFamily="65" charset="-122"/>
                          <a:ea typeface="华文细黑" panose="02010600040101010101" pitchFamily="65" charset="-122"/>
                        </a:rPr>
                      </a:br>
                      <a:r>
                        <a:rPr lang="zh-CN" altLang="en-US" sz="2010" u="sng" kern="0" dirty="0" smtClean="0">
                          <a:solidFill>
                            <a:srgbClr val="000000"/>
                          </a:solidFill>
                          <a:latin typeface="Times New Roman" panose="02020603050405020304" pitchFamily="65" charset="-122"/>
                          <a:ea typeface="华文细黑" panose="02010600040101010101" pitchFamily="65" charset="-122"/>
                        </a:rPr>
                        <a:t>的</a:t>
                      </a:r>
                      <a:r>
                        <a:rPr lang="zh-CN" altLang="en-US" sz="2010" u="sng" kern="0" dirty="0" smtClean="0">
                          <a:solidFill>
                            <a:srgbClr val="000000"/>
                          </a:solidFill>
                          <a:latin typeface="Times New Roman" panose="02020603050405020304" pitchFamily="65" charset="-122"/>
                          <a:ea typeface="华文细黑" panose="02010600040101010101" pitchFamily="65" charset="-122"/>
                        </a:rPr>
                        <a:t>矢量和</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矢量运算</a:t>
                      </a:r>
                      <a:r>
                        <a:rPr lang="zh-CN" altLang="en-US" sz="2010" kern="0" dirty="0" smtClean="0">
                          <a:solidFill>
                            <a:srgbClr val="000000"/>
                          </a:solidFill>
                          <a:latin typeface="Times New Roman" panose="02020603050405020304" pitchFamily="65" charset="-122"/>
                          <a:ea typeface="华文细黑" panose="02010600040101010101" pitchFamily="65" charset="-122"/>
                        </a:rPr>
                        <a:t>遵循</a:t>
                      </a:r>
                      <a:r>
                        <a:rPr lang="zh-CN" altLang="en-US" sz="2010" kern="0" dirty="0" smtClean="0">
                          <a:solidFill>
                            <a:srgbClr val="000000"/>
                          </a:solidFill>
                          <a:latin typeface="Times New Roman" panose="02020603050405020304" pitchFamily="65" charset="-122"/>
                          <a:ea typeface="华文细黑" panose="02010600040101010101" pitchFamily="65" charset="-122"/>
                        </a:rPr>
                        <a:t>平行四边形定则</a:t>
                      </a:r>
                      <a:r>
                        <a:rPr lang="zh-CN" altLang="en-US" sz="2010" kern="0" dirty="0" smtClean="0">
                          <a:solidFill>
                            <a:srgbClr val="000000"/>
                          </a:solidFill>
                          <a:latin typeface="Times New Roman" panose="02020603050405020304" pitchFamily="65" charset="-122"/>
                          <a:ea typeface="华文细黑" panose="02010600040101010101" pitchFamily="65" charset="-122"/>
                        </a:rPr>
                        <a:t>,如图所示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2.jpeg"/>
          <p:cNvPicPr>
            <a:picLocks noChangeAspect="1"/>
          </p:cNvPicPr>
          <p:nvPr/>
        </p:nvPicPr>
        <p:blipFill>
          <a:blip r:embed="rId1"/>
          <a:stretch>
            <a:fillRect/>
          </a:stretch>
        </p:blipFill>
        <p:spPr>
          <a:xfrm>
            <a:off x="8870176" y="4846445"/>
            <a:ext cx="1643074" cy="1277946"/>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427508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(2024届福建漳州质检)</a:t>
            </a:r>
            <a:r>
              <a:rPr lang="zh-CN" altLang="en-US" sz="2410" kern="0" dirty="0" smtClean="0">
                <a:solidFill>
                  <a:srgbClr val="000000"/>
                </a:solidFill>
                <a:latin typeface="Times New Roman" panose="02020603050405020304" pitchFamily="65" charset="-122"/>
                <a:ea typeface="华文细黑" panose="02010600040101010101" pitchFamily="65" charset="-122"/>
              </a:rPr>
              <a:t>如图甲所示,电荷均匀分布的固定绝缘细圆环,圆心为</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轴线上的电场强度如图乙所示。现有一带正电粒子,以大小为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的初速度沿轴线仅在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静电力作用下由</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点,</a:t>
            </a:r>
            <a:r>
              <a:rPr lang="zh-CN" altLang="en-US" sz="2410" i="1" kern="0" dirty="0" smtClean="0">
                <a:solidFill>
                  <a:srgbClr val="000000"/>
                </a:solidFill>
                <a:latin typeface="Times New Roman" panose="02020603050405020304" pitchFamily="65" charset="-122"/>
                <a:ea typeface="华文细黑" panose="02010600040101010101" pitchFamily="65" charset="-122"/>
              </a:rPr>
              <a:t>OP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OQ</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。以</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轴的正方向为电场强度的正方向,则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8555" kern="0" spc="1086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8735" kern="0" spc="11512"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pSp>
        <p:nvGrpSpPr>
          <p:cNvPr id="5" name="组合 4"/>
          <p:cNvGrpSpPr/>
          <p:nvPr/>
        </p:nvGrpSpPr>
        <p:grpSpPr>
          <a:xfrm>
            <a:off x="3012260" y="1906258"/>
            <a:ext cx="5650725" cy="2305050"/>
            <a:chOff x="468000" y="3646155"/>
            <a:chExt cx="5650725" cy="2305050"/>
          </a:xfrm>
        </p:grpSpPr>
        <p:pic>
          <p:nvPicPr>
            <p:cNvPr id="3" name="图片 3" descr="textimage46.jpeg"/>
            <p:cNvPicPr>
              <a:picLocks noChangeAspect="1"/>
            </p:cNvPicPr>
            <p:nvPr/>
          </p:nvPicPr>
          <p:blipFill>
            <a:blip r:embed="rId1" cstate="print"/>
            <a:stretch>
              <a:fillRect/>
            </a:stretch>
          </p:blipFill>
          <p:spPr>
            <a:xfrm>
              <a:off x="468000" y="3669968"/>
              <a:ext cx="2466975" cy="2257425"/>
            </a:xfrm>
            <a:prstGeom prst="rect">
              <a:avLst/>
            </a:prstGeom>
          </p:spPr>
        </p:pic>
        <p:pic>
          <p:nvPicPr>
            <p:cNvPr id="4" name="图片 4" descr="textimage47.jpeg"/>
            <p:cNvPicPr>
              <a:picLocks noChangeAspect="1"/>
            </p:cNvPicPr>
            <p:nvPr/>
          </p:nvPicPr>
          <p:blipFill>
            <a:blip r:embed="rId2" cstate="print"/>
            <a:stretch>
              <a:fillRect/>
            </a:stretch>
          </p:blipFill>
          <p:spPr>
            <a:xfrm>
              <a:off x="3546975" y="3646155"/>
              <a:ext cx="2571750" cy="2305050"/>
            </a:xfrm>
            <a:prstGeom prst="rect">
              <a:avLst/>
            </a:prstGeom>
          </p:spPr>
        </p:pic>
      </p:grpSp>
      <p:sp>
        <p:nvSpPr>
          <p:cNvPr id="6" name="TextBox 2"/>
          <p:cNvSpPr txBox="1"/>
          <p:nvPr/>
        </p:nvSpPr>
        <p:spPr>
          <a:xfrm>
            <a:off x="468000" y="4049398"/>
            <a:ext cx="11831400" cy="2262927"/>
          </a:xfrm>
          <a:prstGeom prst="rect">
            <a:avLst/>
          </a:prstGeom>
          <a:noFill/>
        </p:spPr>
        <p:txBody>
          <a:bodyPr wrap="square" lIns="0" tIns="0" rIns="0" bIns="0" rtlCol="0">
            <a:spAutoFit/>
          </a:bodyPr>
          <a:lstStyle/>
          <a:p>
            <a:pPr marL="0" indent="0" eaLnBrk="0" latinLnBrk="1" hangingPunct="0">
              <a:lnSpc>
                <a:spcPct val="150000"/>
              </a:lnSpc>
              <a:spcBef>
                <a:spcPts val="226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A.细圆环带</a:t>
            </a:r>
            <a:r>
              <a:rPr lang="zh-CN" altLang="en-US" sz="2410" kern="0" dirty="0" smtClean="0">
                <a:solidFill>
                  <a:srgbClr val="000000"/>
                </a:solidFill>
                <a:latin typeface="Times New Roman" panose="02020603050405020304" pitchFamily="65" charset="-122"/>
                <a:ea typeface="华文细黑" panose="02010600040101010101" pitchFamily="65" charset="-122"/>
              </a:rPr>
              <a:t>负电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两点间的电势差</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OP</a:t>
            </a:r>
            <a:r>
              <a:rPr lang="zh-CN" altLang="en-US" sz="2410" kern="0" dirty="0" smtClean="0">
                <a:solidFill>
                  <a:srgbClr val="000000"/>
                </a:solidFill>
                <a:latin typeface="Times New Roman" panose="02020603050405020304" pitchFamily="65" charset="-122"/>
                <a:ea typeface="华文细黑" panose="02010600040101010101" pitchFamily="65" charset="-122"/>
              </a:rPr>
              <a:t>小于</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两点间的电势差</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OQ</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C.该粒子将会在</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两点间做往复运动</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D.该粒子由</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点的过程,电势能先增加后减少</a:t>
            </a:r>
            <a:endParaRPr lang="zh-CN" altLang="en-US" dirty="0"/>
          </a:p>
        </p:txBody>
      </p:sp>
      <p:sp>
        <p:nvSpPr>
          <p:cNvPr id="7" name="文本框 8"/>
          <p:cNvSpPr txBox="1"/>
          <p:nvPr/>
        </p:nvSpPr>
        <p:spPr>
          <a:xfrm>
            <a:off x="654806" y="206294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04950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轴的正方向为电场强度的正方向,结合题图乙可知,细圆环带正电,</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根据对称性结合</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两点间的电势差</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OP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等于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两点间的电势差</a:t>
            </a:r>
            <a:br>
              <a:rPr dirty="0">
                <a:latin typeface="Times New Roman" panose="02020603050405020304"/>
                <a:ea typeface="楷体" panose="02010609060101010101" pitchFamily="49" charset="-122"/>
                <a:sym typeface="Times New Roman" panose="02020603050405020304"/>
              </a:rPr>
            </a:b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OQ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图线与坐标轴围成的“面积”表示电势差),</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。根据对称性结合</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qU</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,可知粒子到达</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点时的速度大小为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(点拨:粒子从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,根据题图乙可知静</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电力做功为0,在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两点的动能相等),粒子不会在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两点间做往复运动,</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该粒子由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点的过程,静电力先做负功,后做正功,则电势能先增加后减少,</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a:t>
            </a:r>
            <a:br>
              <a:rPr dirty="0">
                <a:solidFill>
                  <a:srgbClr val="C00000"/>
                </a:solidFill>
                <a:latin typeface="Times New Roman" panose="02020603050405020304"/>
                <a:ea typeface="楷体" panose="02010609060101010101" pitchFamily="49" charset="-122"/>
                <a:sym typeface="Times New Roman" panose="02020603050405020304"/>
              </a:rPr>
            </a:b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68000" y="2420137"/>
          <a:ext cx="219075" cy="657225"/>
        </p:xfrm>
        <a:graphic>
          <a:graphicData uri="http://schemas.openxmlformats.org/presentationml/2006/ole">
            <mc:AlternateContent xmlns:mc="http://schemas.openxmlformats.org/markup-compatibility/2006">
              <mc:Choice xmlns:v="urn:schemas-microsoft-com:vml" Requires="v">
                <p:oleObj spid="_x0000_s33793" name="Equation" r:id="rId1" imgW="5791200" imgH="17373600" progId="">
                  <p:embed/>
                </p:oleObj>
              </mc:Choice>
              <mc:Fallback>
                <p:oleObj name="Equation" r:id="rId1" imgW="5791200" imgH="17373600" progId="">
                  <p:embed/>
                  <p:pic>
                    <p:nvPicPr>
                      <p:cNvPr id="0" name="图片 33792"/>
                      <p:cNvPicPr>
                        <a:picLocks noChangeAspect="1"/>
                      </p:cNvPicPr>
                      <p:nvPr/>
                    </p:nvPicPr>
                    <p:blipFill>
                      <a:blip r:embed="rId2"/>
                      <a:stretch>
                        <a:fillRect/>
                      </a:stretch>
                    </p:blipFill>
                    <p:spPr>
                      <a:xfrm>
                        <a:off x="468000" y="2420137"/>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706738"/>
          </a:xfrm>
          <a:prstGeom prst="rect">
            <a:avLst/>
          </a:prstGeom>
          <a:noFill/>
        </p:spPr>
        <p:txBody>
          <a:bodyPr wrap="square" lIns="0" tIns="0" rIns="0" bIns="0" rtlCol="0">
            <a:spAutoFit/>
          </a:bodyPr>
          <a:lstStyle/>
          <a:p>
            <a:pPr eaLnBrk="0" latinLnBrk="1" hangingPunct="0">
              <a:lnSpc>
                <a:spcPct val="150000"/>
              </a:lnSpc>
              <a:spcBef>
                <a:spcPts val="3455"/>
              </a:spcBef>
            </a:pPr>
            <a:r>
              <a:rPr lang="zh-CN" altLang="en-US" sz="2410" b="1" kern="0" dirty="0" smtClean="0">
                <a:solidFill>
                  <a:srgbClr val="000000"/>
                </a:solidFill>
                <a:latin typeface="Times New Roman" panose="02020603050405020304"/>
                <a:ea typeface="楷体" panose="02010609060101010101" pitchFamily="49" charset="-122"/>
                <a:sym typeface="Times New Roman" panose="02020603050405020304"/>
              </a:rPr>
              <a:t>4</a:t>
            </a:r>
            <a:r>
              <a:rPr lang="zh-CN" altLang="en-US" sz="2410" b="1"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b="1"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b="1" kern="0" baseline="-1500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b="1"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b="1"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b="1" kern="0" dirty="0" smtClean="0">
                <a:solidFill>
                  <a:srgbClr val="000000"/>
                </a:solidFill>
                <a:latin typeface="Times New Roman" panose="02020603050405020304"/>
                <a:ea typeface="楷体" panose="02010609060101010101" pitchFamily="49" charset="-122"/>
                <a:sym typeface="Times New Roman" panose="02020603050405020304"/>
              </a:rPr>
              <a:t>图像</a:t>
            </a:r>
            <a:br>
              <a:rPr lang="en-US" altLang="zh-CN" sz="2410" b="1" kern="0" dirty="0" smtClean="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smtClean="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smtClean="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smtClean="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smtClean="0">
                <a:solidFill>
                  <a:srgbClr val="000000"/>
                </a:solidFill>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)描述电势能随位移变化的规律。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(2)根据电势能的变化可以判断静电力做功的正负。</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(3)根据</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静电</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图线切线斜率</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415" kern="0" spc="475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70" kern="0" spc="98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70" kern="0" spc="300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静电</a:t>
            </a:r>
            <a:r>
              <a:rPr lang="zh-CN" altLang="en-US" sz="2410" kern="0" dirty="0" smtClean="0">
                <a:solidFill>
                  <a:srgbClr val="000000"/>
                </a:solidFill>
                <a:latin typeface="Times New Roman" panose="02020603050405020304" pitchFamily="65" charset="-122"/>
                <a:ea typeface="华文细黑" panose="02010600040101010101" pitchFamily="65" charset="-122"/>
              </a:rPr>
              <a:t>,即</a:t>
            </a:r>
            <a:r>
              <a:rPr lang="zh-CN" altLang="en-US" sz="2410" u="sng" kern="0" dirty="0" smtClean="0">
                <a:solidFill>
                  <a:srgbClr val="000000"/>
                </a:solidFill>
                <a:latin typeface="Times New Roman" panose="02020603050405020304" pitchFamily="65" charset="-122"/>
                <a:ea typeface="华文细黑" panose="02010600040101010101" pitchFamily="65" charset="-122"/>
              </a:rPr>
              <a:t>图线切线的斜</a:t>
            </a:r>
            <a:endParaRPr lang="zh-CN" altLang="en-US" dirty="0"/>
          </a:p>
        </p:txBody>
      </p:sp>
      <p:pic>
        <p:nvPicPr>
          <p:cNvPr id="3" name="图片 3" descr="textimage48.jpeg"/>
          <p:cNvPicPr>
            <a:picLocks noChangeAspect="1"/>
          </p:cNvPicPr>
          <p:nvPr/>
        </p:nvPicPr>
        <p:blipFill>
          <a:blip r:embed="rId1"/>
          <a:stretch>
            <a:fillRect/>
          </a:stretch>
        </p:blipFill>
        <p:spPr>
          <a:xfrm>
            <a:off x="3798078" y="1048290"/>
            <a:ext cx="4143404" cy="2356605"/>
          </a:xfrm>
          <a:prstGeom prst="rect">
            <a:avLst/>
          </a:prstGeom>
        </p:spPr>
      </p:pic>
      <p:graphicFrame>
        <p:nvGraphicFramePr>
          <p:cNvPr id="5" name="对象 4"/>
          <p:cNvGraphicFramePr>
            <a:graphicFrameLocks noChangeAspect="1"/>
          </p:cNvGraphicFramePr>
          <p:nvPr/>
        </p:nvGraphicFramePr>
        <p:xfrm>
          <a:off x="5945713" y="4632632"/>
          <a:ext cx="1038225" cy="752475"/>
        </p:xfrm>
        <a:graphic>
          <a:graphicData uri="http://schemas.openxmlformats.org/presentationml/2006/ole">
            <mc:AlternateContent xmlns:mc="http://schemas.openxmlformats.org/markup-compatibility/2006">
              <mc:Choice xmlns:v="urn:schemas-microsoft-com:vml" Requires="v">
                <p:oleObj spid="_x0000_s34817" name="Equation" r:id="rId2" imgW="27432000" imgH="19812000" progId="">
                  <p:embed/>
                </p:oleObj>
              </mc:Choice>
              <mc:Fallback>
                <p:oleObj name="Equation" r:id="rId2" imgW="27432000" imgH="19812000" progId="">
                  <p:embed/>
                  <p:pic>
                    <p:nvPicPr>
                      <p:cNvPr id="0" name="图片 34816"/>
                      <p:cNvPicPr>
                        <a:picLocks noChangeAspect="1"/>
                      </p:cNvPicPr>
                      <p:nvPr/>
                    </p:nvPicPr>
                    <p:blipFill>
                      <a:blip r:embed="rId3"/>
                      <a:stretch>
                        <a:fillRect/>
                      </a:stretch>
                    </p:blipFill>
                    <p:spPr>
                      <a:xfrm>
                        <a:off x="5945713" y="4632632"/>
                        <a:ext cx="1038225" cy="7524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156512" y="4634715"/>
          <a:ext cx="514349" cy="676274"/>
        </p:xfrm>
        <a:graphic>
          <a:graphicData uri="http://schemas.openxmlformats.org/presentationml/2006/ole">
            <mc:AlternateContent xmlns:mc="http://schemas.openxmlformats.org/markup-compatibility/2006">
              <mc:Choice xmlns:v="urn:schemas-microsoft-com:vml" Requires="v">
                <p:oleObj spid="_x0000_s34818" name="Equation" r:id="rId4" imgW="13716000" imgH="17983200" progId="">
                  <p:embed/>
                </p:oleObj>
              </mc:Choice>
              <mc:Fallback>
                <p:oleObj name="Equation" r:id="rId4" imgW="13716000" imgH="17983200" progId="">
                  <p:embed/>
                  <p:pic>
                    <p:nvPicPr>
                      <p:cNvPr id="0" name="图片 34817"/>
                      <p:cNvPicPr>
                        <a:picLocks noChangeAspect="1"/>
                      </p:cNvPicPr>
                      <p:nvPr/>
                    </p:nvPicPr>
                    <p:blipFill>
                      <a:blip r:embed="rId5"/>
                      <a:stretch>
                        <a:fillRect/>
                      </a:stretch>
                    </p:blipFill>
                    <p:spPr>
                      <a:xfrm>
                        <a:off x="7156512" y="4634715"/>
                        <a:ext cx="514349" cy="6762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843435" y="4634715"/>
          <a:ext cx="771525" cy="676274"/>
        </p:xfrm>
        <a:graphic>
          <a:graphicData uri="http://schemas.openxmlformats.org/presentationml/2006/ole">
            <mc:AlternateContent xmlns:mc="http://schemas.openxmlformats.org/markup-compatibility/2006">
              <mc:Choice xmlns:v="urn:schemas-microsoft-com:vml" Requires="v">
                <p:oleObj spid="_x0000_s34819" name="Equation" r:id="rId6" imgW="20421600" imgH="17983200" progId="">
                  <p:embed/>
                </p:oleObj>
              </mc:Choice>
              <mc:Fallback>
                <p:oleObj name="Equation" r:id="rId6" imgW="20421600" imgH="17983200" progId="">
                  <p:embed/>
                  <p:pic>
                    <p:nvPicPr>
                      <p:cNvPr id="0" name="图片 34818"/>
                      <p:cNvPicPr>
                        <a:picLocks noChangeAspect="1"/>
                      </p:cNvPicPr>
                      <p:nvPr/>
                    </p:nvPicPr>
                    <p:blipFill>
                      <a:blip r:embed="rId7"/>
                      <a:stretch>
                        <a:fillRect/>
                      </a:stretch>
                    </p:blipFill>
                    <p:spPr>
                      <a:xfrm>
                        <a:off x="7843435" y="4634715"/>
                        <a:ext cx="771525" cy="676274"/>
                      </a:xfrm>
                      <a:prstGeom prst="rect">
                        <a:avLst/>
                      </a:prstGeom>
                      <a:noFill/>
                      <a:ln w="9525">
                        <a:noFill/>
                      </a:ln>
                    </p:spPr>
                  </p:pic>
                </p:oleObj>
              </mc:Fallback>
            </mc:AlternateContent>
          </a:graphicData>
        </a:graphic>
      </p:graphicFrame>
      <p:sp>
        <p:nvSpPr>
          <p:cNvPr id="8" name="TextBox 2"/>
          <p:cNvSpPr txBox="1"/>
          <p:nvPr/>
        </p:nvSpPr>
        <p:spPr>
          <a:xfrm>
            <a:off x="468000" y="5420533"/>
            <a:ext cx="11831400" cy="556114"/>
          </a:xfrm>
          <a:prstGeom prst="rect">
            <a:avLst/>
          </a:prstGeom>
          <a:noFill/>
        </p:spPr>
        <p:txBody>
          <a:bodyPr wrap="square" lIns="0" tIns="0" rIns="0" bIns="0" rtlCol="0">
            <a:spAutoFit/>
          </a:bodyPr>
          <a:lstStyle/>
          <a:p>
            <a:pPr marL="0" indent="0" eaLnBrk="0" latinLnBrk="1" hangingPunct="0">
              <a:lnSpc>
                <a:spcPct val="150000"/>
              </a:lnSpc>
              <a:spcBef>
                <a:spcPts val="25"/>
              </a:spcBef>
              <a:buNone/>
            </a:pPr>
            <a:r>
              <a:rPr lang="zh-CN" altLang="en-US" sz="2410" u="sng" kern="0" dirty="0" smtClean="0">
                <a:solidFill>
                  <a:srgbClr val="000000"/>
                </a:solidFill>
                <a:latin typeface="Times New Roman" panose="02020603050405020304" pitchFamily="65" charset="-122"/>
                <a:ea typeface="华文细黑" panose="02010600040101010101" pitchFamily="65" charset="-122"/>
              </a:rPr>
              <a:t>率的绝对值表示静电力的大小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480432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5 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(2024届安徽黄山一模)</a:t>
            </a:r>
            <a:r>
              <a:rPr lang="zh-CN" altLang="en-US" sz="2410" kern="0" dirty="0" smtClean="0">
                <a:solidFill>
                  <a:srgbClr val="000000"/>
                </a:solidFill>
                <a:latin typeface="Times New Roman" panose="02020603050405020304" pitchFamily="65" charset="-122"/>
                <a:ea typeface="华文细黑" panose="02010600040101010101" pitchFamily="65" charset="-122"/>
              </a:rPr>
              <a:t>(多选)如图甲所示,在某电场中建立</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坐标轴,一个电子仅</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在电场力作用下沿</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轴正方向运动,经过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三点,已知</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。该电子的电势能</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随坐标</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变化的关系如图乙所示。下列说法正确的是(　    )</a:t>
            </a:r>
            <a:endParaRPr lang="zh-CN" altLang="en-US" dirty="0"/>
          </a:p>
          <a:p>
            <a:pPr marL="0" indent="0" eaLnBrk="0" latinLnBrk="1" hangingPunct="0">
              <a:lnSpc>
                <a:spcPct val="150000"/>
              </a:lnSpc>
              <a:spcBef>
                <a:spcPts val="145"/>
              </a:spcBef>
              <a:buNone/>
            </a:pPr>
            <a:r>
              <a:rPr lang="zh-CN" altLang="en-US" sz="3480" kern="0" spc="15269"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95"/>
              </a:spcBef>
              <a:buNone/>
            </a:pPr>
            <a:r>
              <a:rPr lang="zh-CN" altLang="en-US" sz="9850" kern="0" spc="10776"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49.jpeg"/>
          <p:cNvPicPr>
            <a:picLocks noChangeAspect="1"/>
          </p:cNvPicPr>
          <p:nvPr/>
        </p:nvPicPr>
        <p:blipFill>
          <a:blip r:embed="rId1" cstate="print"/>
          <a:stretch>
            <a:fillRect/>
          </a:stretch>
        </p:blipFill>
        <p:spPr>
          <a:xfrm>
            <a:off x="2940822" y="3406456"/>
            <a:ext cx="2381250" cy="771525"/>
          </a:xfrm>
          <a:prstGeom prst="rect">
            <a:avLst/>
          </a:prstGeom>
        </p:spPr>
      </p:pic>
      <p:pic>
        <p:nvPicPr>
          <p:cNvPr id="4" name="图片 4" descr="textimage50.jpeg"/>
          <p:cNvPicPr>
            <a:picLocks noChangeAspect="1"/>
          </p:cNvPicPr>
          <p:nvPr/>
        </p:nvPicPr>
        <p:blipFill>
          <a:blip r:embed="rId2" cstate="print"/>
          <a:stretch>
            <a:fillRect/>
          </a:stretch>
        </p:blipFill>
        <p:spPr>
          <a:xfrm>
            <a:off x="5726905" y="1977696"/>
            <a:ext cx="2214578" cy="2222631"/>
          </a:xfrm>
          <a:prstGeom prst="rect">
            <a:avLst/>
          </a:prstGeom>
        </p:spPr>
      </p:pic>
      <p:sp>
        <p:nvSpPr>
          <p:cNvPr id="5" name="TextBox 2"/>
          <p:cNvSpPr txBox="1"/>
          <p:nvPr/>
        </p:nvSpPr>
        <p:spPr>
          <a:xfrm>
            <a:off x="468000" y="4206608"/>
            <a:ext cx="11831400" cy="22629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A.自</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电场力对电子做正功</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点的电势高于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点的</a:t>
            </a:r>
            <a:r>
              <a:rPr lang="zh-CN" altLang="en-US" sz="2410" kern="0" dirty="0" smtClean="0">
                <a:solidFill>
                  <a:srgbClr val="000000"/>
                </a:solidFill>
                <a:latin typeface="Times New Roman" panose="02020603050405020304" pitchFamily="65" charset="-122"/>
                <a:ea typeface="华文细黑" panose="02010600040101010101" pitchFamily="65" charset="-122"/>
              </a:rPr>
              <a:t>电势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C.电子在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点的加速度大于在</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点的加速度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D.电子经过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点的动能小于经过</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点的动能</a:t>
            </a:r>
            <a:endParaRPr lang="zh-CN" altLang="en-US" dirty="0"/>
          </a:p>
        </p:txBody>
      </p:sp>
      <p:sp>
        <p:nvSpPr>
          <p:cNvPr id="6" name="文本框 8"/>
          <p:cNvSpPr txBox="1"/>
          <p:nvPr/>
        </p:nvSpPr>
        <p:spPr>
          <a:xfrm>
            <a:off x="7584292" y="1491443"/>
            <a:ext cx="1002432"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ACD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16043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由题图乙可知,从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的过程中,电子的电势能减小,则电场力对电子做正功,</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a:t>
            </a:r>
            <a:br>
              <a:rPr dirty="0">
                <a:solidFill>
                  <a:srgbClr val="C00000"/>
                </a:solidFill>
                <a:latin typeface="Times New Roman" panose="02020603050405020304"/>
                <a:ea typeface="楷体" panose="02010609060101010101" pitchFamily="49" charset="-122"/>
                <a:sym typeface="Times New Roman" panose="02020603050405020304"/>
              </a:rPr>
            </a:b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。电子在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点的电势能大于在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点的电势能,由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φq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点的电势低于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点的电势,</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B错误。</a:t>
            </a:r>
            <a:r>
              <a:rPr lang="zh-CN" altLang="en-US" sz="2410" i="1" u="sng"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u="sng" kern="0" baseline="-1500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u="sng"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图线斜率的绝对值表示电场力的大小</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(理解:</a:t>
            </a:r>
            <a:r>
              <a:rPr lang="zh-CN" altLang="en-US" sz="3515" kern="0" spc="12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00" kern="0" spc="187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|),由题图乙可</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6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知电子在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点所受电场力大于在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点所受电场力,则电子在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点的加速度大于在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点的加</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速度,</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。电子仅在电场力作用下运动,电子的电势能和动能之和保持不变,由于电</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子在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点的电势能大于在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点的电势能,则电子经过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点的动能小于经过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点的动能,</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D正</a:t>
            </a:r>
            <a:br>
              <a:rPr dirty="0">
                <a:solidFill>
                  <a:srgbClr val="C00000"/>
                </a:solidFill>
                <a:latin typeface="Times New Roman" panose="02020603050405020304"/>
                <a:ea typeface="楷体" panose="02010609060101010101" pitchFamily="49" charset="-122"/>
                <a:sym typeface="Times New Roman" panose="02020603050405020304"/>
              </a:rPr>
            </a:b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7784973" y="1829509"/>
          <a:ext cx="609600" cy="781050"/>
        </p:xfrm>
        <a:graphic>
          <a:graphicData uri="http://schemas.openxmlformats.org/presentationml/2006/ole">
            <mc:AlternateContent xmlns:mc="http://schemas.openxmlformats.org/markup-compatibility/2006">
              <mc:Choice xmlns:v="urn:schemas-microsoft-com:vml" Requires="v">
                <p:oleObj spid="_x0000_s35841" name="Equation" r:id="rId1" imgW="16154400" imgH="20726400" progId="">
                  <p:embed/>
                </p:oleObj>
              </mc:Choice>
              <mc:Fallback>
                <p:oleObj name="Equation" r:id="rId1" imgW="16154400" imgH="20726400" progId="">
                  <p:embed/>
                  <p:pic>
                    <p:nvPicPr>
                      <p:cNvPr id="0" name="图片 35840"/>
                      <p:cNvPicPr>
                        <a:picLocks noChangeAspect="1"/>
                      </p:cNvPicPr>
                      <p:nvPr/>
                    </p:nvPicPr>
                    <p:blipFill>
                      <a:blip r:embed="rId2"/>
                      <a:stretch>
                        <a:fillRect/>
                      </a:stretch>
                    </p:blipFill>
                    <p:spPr>
                      <a:xfrm>
                        <a:off x="7784973" y="1829509"/>
                        <a:ext cx="609600" cy="78105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567147" y="1848633"/>
          <a:ext cx="657225" cy="733425"/>
        </p:xfrm>
        <a:graphic>
          <a:graphicData uri="http://schemas.openxmlformats.org/presentationml/2006/ole">
            <mc:AlternateContent xmlns:mc="http://schemas.openxmlformats.org/markup-compatibility/2006">
              <mc:Choice xmlns:v="urn:schemas-microsoft-com:vml" Requires="v">
                <p:oleObj spid="_x0000_s35842" name="Equation" r:id="rId3" imgW="17373600" imgH="19507200" progId="">
                  <p:embed/>
                </p:oleObj>
              </mc:Choice>
              <mc:Fallback>
                <p:oleObj name="Equation" r:id="rId3" imgW="17373600" imgH="19507200" progId="">
                  <p:embed/>
                  <p:pic>
                    <p:nvPicPr>
                      <p:cNvPr id="0" name="图片 35841"/>
                      <p:cNvPicPr>
                        <a:picLocks noChangeAspect="1"/>
                      </p:cNvPicPr>
                      <p:nvPr/>
                    </p:nvPicPr>
                    <p:blipFill>
                      <a:blip r:embed="rId4"/>
                      <a:stretch>
                        <a:fillRect/>
                      </a:stretch>
                    </p:blipFill>
                    <p:spPr>
                      <a:xfrm>
                        <a:off x="8567147" y="1848633"/>
                        <a:ext cx="657225"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3</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136426"/>
            <a:ext cx="6172034"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电容器　带电粒子在电场中的运动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08715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电容器　平行板电容器的动态分析</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电容器</a:t>
            </a:r>
            <a:endParaRPr lang="zh-CN" altLang="en-US" dirty="0"/>
          </a:p>
        </p:txBody>
      </p:sp>
      <p:pic>
        <p:nvPicPr>
          <p:cNvPr id="3" name="图片 3" descr="textimage51.jpeg"/>
          <p:cNvPicPr>
            <a:picLocks noChangeAspect="1"/>
          </p:cNvPicPr>
          <p:nvPr/>
        </p:nvPicPr>
        <p:blipFill>
          <a:blip r:embed="rId1"/>
          <a:stretch>
            <a:fillRect/>
          </a:stretch>
        </p:blipFill>
        <p:spPr>
          <a:xfrm>
            <a:off x="3012260" y="1634319"/>
            <a:ext cx="6072230" cy="4826018"/>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3636325"/>
        </p:xfrm>
        <a:graphic>
          <a:graphicData uri="http://schemas.openxmlformats.org/drawingml/2006/table">
            <a:tbl>
              <a:tblPr/>
              <a:tblGrid>
                <a:gridCol w="3756000"/>
                <a:gridCol w="3756000"/>
                <a:gridCol w="3756000"/>
              </a:tblGrid>
              <a:tr h="77824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C=</a:t>
                      </a:r>
                      <a:r>
                        <a:rPr lang="zh-CN" altLang="en-US" sz="2590" kern="0" spc="-56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(定义式)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C=</a:t>
                      </a:r>
                      <a:r>
                        <a:rPr lang="zh-CN" altLang="en-US" sz="2590" kern="0" spc="168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(决定式)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708626">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意义</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2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对某电容器,</a:t>
                      </a:r>
                      <a:r>
                        <a:rPr lang="zh-CN" altLang="en-US" sz="2590" kern="0" spc="-56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=C不变,反映电容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器储存电荷的本领大小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对平行板电容器,C∝ε</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r</a:t>
                      </a:r>
                      <a:r>
                        <a:rPr lang="zh-CN" altLang="en-US" sz="2010" kern="0" dirty="0" smtClean="0">
                          <a:solidFill>
                            <a:srgbClr val="000000"/>
                          </a:solidFill>
                          <a:latin typeface="Times New Roman" panose="02020603050405020304" pitchFamily="65" charset="-122"/>
                          <a:ea typeface="华文细黑" panose="02010600040101010101" pitchFamily="65" charset="-122"/>
                        </a:rPr>
                        <a:t>,C∝S,C∝</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590" kern="0" spc="-101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,反映了决定平行板电容器电容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大小的因素</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149458">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联系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u="sng" kern="0" dirty="0" smtClean="0">
                          <a:solidFill>
                            <a:srgbClr val="000000"/>
                          </a:solidFill>
                          <a:latin typeface="Times New Roman" panose="02020603050405020304" pitchFamily="65" charset="-122"/>
                          <a:ea typeface="华文细黑" panose="02010600040101010101" pitchFamily="65" charset="-122"/>
                        </a:rPr>
                        <a:t>电容器储存电荷的本领大小由</a:t>
                      </a:r>
                      <a:r>
                        <a:rPr lang="zh-CN" altLang="en-US" sz="4350" u="sng" kern="0" spc="-2325" dirty="0" smtClean="0">
                          <a:solidFill>
                            <a:srgbClr val="000000"/>
                          </a:solidFill>
                          <a:latin typeface="Times New Roman" panose="02020603050405020304" pitchFamily="65" charset="-122"/>
                          <a:ea typeface="华文细黑" panose="02010600040101010101" pitchFamily="65" charset="-122"/>
                        </a:rPr>
                        <a:t> </a:t>
                      </a:r>
                      <a:r>
                        <a:rPr lang="zh-CN" altLang="en-US" sz="2010" u="sng" kern="0" dirty="0" smtClean="0">
                          <a:solidFill>
                            <a:srgbClr val="000000"/>
                          </a:solidFill>
                          <a:latin typeface="Times New Roman" panose="02020603050405020304" pitchFamily="65" charset="-122"/>
                          <a:ea typeface="华文细黑" panose="02010600040101010101" pitchFamily="65" charset="-122"/>
                        </a:rPr>
                        <a:t>来量度,由本身的结构来决定</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bl>
          </a:graphicData>
        </a:graphic>
      </p:graphicFrame>
      <p:graphicFrame>
        <p:nvGraphicFramePr>
          <p:cNvPr id="4" name="对象 3"/>
          <p:cNvGraphicFramePr>
            <a:graphicFrameLocks noChangeAspect="1"/>
          </p:cNvGraphicFramePr>
          <p:nvPr/>
        </p:nvGraphicFramePr>
        <p:xfrm>
          <a:off x="4610632" y="1466972"/>
          <a:ext cx="257175" cy="552450"/>
        </p:xfrm>
        <a:graphic>
          <a:graphicData uri="http://schemas.openxmlformats.org/presentationml/2006/ole">
            <mc:AlternateContent xmlns:mc="http://schemas.openxmlformats.org/markup-compatibility/2006">
              <mc:Choice xmlns:v="urn:schemas-microsoft-com:vml" Requires="v">
                <p:oleObj spid="_x0000_s36865" name="Equation" r:id="rId1" imgW="6705600" imgH="14630400" progId="">
                  <p:embed/>
                </p:oleObj>
              </mc:Choice>
              <mc:Fallback>
                <p:oleObj name="Equation" r:id="rId1" imgW="6705600" imgH="14630400" progId="">
                  <p:embed/>
                  <p:pic>
                    <p:nvPicPr>
                      <p:cNvPr id="0" name="图片 36864"/>
                      <p:cNvPicPr>
                        <a:picLocks noChangeAspect="1"/>
                      </p:cNvPicPr>
                      <p:nvPr/>
                    </p:nvPicPr>
                    <p:blipFill>
                      <a:blip r:embed="rId2"/>
                      <a:stretch>
                        <a:fillRect/>
                      </a:stretch>
                    </p:blipFill>
                    <p:spPr>
                      <a:xfrm>
                        <a:off x="4610632" y="1466972"/>
                        <a:ext cx="257175" cy="55245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366632" y="1466972"/>
          <a:ext cx="542925" cy="552450"/>
        </p:xfrm>
        <a:graphic>
          <a:graphicData uri="http://schemas.openxmlformats.org/presentationml/2006/ole">
            <mc:AlternateContent xmlns:mc="http://schemas.openxmlformats.org/markup-compatibility/2006">
              <mc:Choice xmlns:v="urn:schemas-microsoft-com:vml" Requires="v">
                <p:oleObj spid="_x0000_s36866" name="Equation" r:id="rId3" imgW="14325600" imgH="14630400" progId="">
                  <p:embed/>
                </p:oleObj>
              </mc:Choice>
              <mc:Fallback>
                <p:oleObj name="Equation" r:id="rId3" imgW="14325600" imgH="14630400" progId="">
                  <p:embed/>
                  <p:pic>
                    <p:nvPicPr>
                      <p:cNvPr id="0" name="图片 36865"/>
                      <p:cNvPicPr>
                        <a:picLocks noChangeAspect="1"/>
                      </p:cNvPicPr>
                      <p:nvPr/>
                    </p:nvPicPr>
                    <p:blipFill>
                      <a:blip r:embed="rId4"/>
                      <a:stretch>
                        <a:fillRect/>
                      </a:stretch>
                    </p:blipFill>
                    <p:spPr>
                      <a:xfrm>
                        <a:off x="8366632" y="1466972"/>
                        <a:ext cx="542925" cy="55245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637899" y="2194023"/>
          <a:ext cx="257175" cy="552450"/>
        </p:xfrm>
        <a:graphic>
          <a:graphicData uri="http://schemas.openxmlformats.org/presentationml/2006/ole">
            <mc:AlternateContent xmlns:mc="http://schemas.openxmlformats.org/markup-compatibility/2006">
              <mc:Choice xmlns:v="urn:schemas-microsoft-com:vml" Requires="v">
                <p:oleObj spid="_x0000_s36867" name="Equation" r:id="rId5" imgW="6705600" imgH="14630400" progId="">
                  <p:embed/>
                </p:oleObj>
              </mc:Choice>
              <mc:Fallback>
                <p:oleObj name="Equation" r:id="rId5" imgW="6705600" imgH="14630400" progId="">
                  <p:embed/>
                  <p:pic>
                    <p:nvPicPr>
                      <p:cNvPr id="0" name="图片 36866"/>
                      <p:cNvPicPr>
                        <a:picLocks noChangeAspect="1"/>
                      </p:cNvPicPr>
                      <p:nvPr/>
                    </p:nvPicPr>
                    <p:blipFill>
                      <a:blip r:embed="rId6"/>
                      <a:stretch>
                        <a:fillRect/>
                      </a:stretch>
                    </p:blipFill>
                    <p:spPr>
                      <a:xfrm>
                        <a:off x="5637899" y="2194023"/>
                        <a:ext cx="257175" cy="55245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052000" y="2659215"/>
          <a:ext cx="200025" cy="552450"/>
        </p:xfrm>
        <a:graphic>
          <a:graphicData uri="http://schemas.openxmlformats.org/presentationml/2006/ole">
            <mc:AlternateContent xmlns:mc="http://schemas.openxmlformats.org/markup-compatibility/2006">
              <mc:Choice xmlns:v="urn:schemas-microsoft-com:vml" Requires="v">
                <p:oleObj spid="_x0000_s36868" name="Equation" r:id="rId7" imgW="5181600" imgH="14630400" progId="">
                  <p:embed/>
                </p:oleObj>
              </mc:Choice>
              <mc:Fallback>
                <p:oleObj name="Equation" r:id="rId7" imgW="5181600" imgH="14630400" progId="">
                  <p:embed/>
                  <p:pic>
                    <p:nvPicPr>
                      <p:cNvPr id="0" name="图片 36867"/>
                      <p:cNvPicPr>
                        <a:picLocks noChangeAspect="1"/>
                      </p:cNvPicPr>
                      <p:nvPr/>
                    </p:nvPicPr>
                    <p:blipFill>
                      <a:blip r:embed="rId8"/>
                      <a:stretch>
                        <a:fillRect/>
                      </a:stretch>
                    </p:blipFill>
                    <p:spPr>
                      <a:xfrm>
                        <a:off x="8052000" y="2659215"/>
                        <a:ext cx="200025" cy="55245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625229" y="4059183"/>
          <a:ext cx="244316" cy="524827"/>
        </p:xfrm>
        <a:graphic>
          <a:graphicData uri="http://schemas.openxmlformats.org/presentationml/2006/ole">
            <mc:AlternateContent xmlns:mc="http://schemas.openxmlformats.org/markup-compatibility/2006">
              <mc:Choice xmlns:v="urn:schemas-microsoft-com:vml" Requires="v">
                <p:oleObj spid="_x0000_s36869" name="Equation" r:id="rId9" imgW="6705600" imgH="14630400" progId="">
                  <p:embed/>
                </p:oleObj>
              </mc:Choice>
              <mc:Fallback>
                <p:oleObj name="Equation" r:id="rId9" imgW="6705600" imgH="14630400" progId="">
                  <p:embed/>
                  <p:pic>
                    <p:nvPicPr>
                      <p:cNvPr id="0" name="图片 36868"/>
                      <p:cNvPicPr>
                        <a:picLocks noChangeAspect="1"/>
                      </p:cNvPicPr>
                      <p:nvPr/>
                    </p:nvPicPr>
                    <p:blipFill>
                      <a:blip r:embed="rId10"/>
                      <a:stretch>
                        <a:fillRect/>
                      </a:stretch>
                    </p:blipFill>
                    <p:spPr>
                      <a:xfrm>
                        <a:off x="7625229" y="4059183"/>
                        <a:ext cx="244316" cy="524827"/>
                      </a:xfrm>
                      <a:prstGeom prst="rect">
                        <a:avLst/>
                      </a:prstGeom>
                      <a:noFill/>
                      <a:ln w="9525">
                        <a:noFill/>
                      </a:ln>
                    </p:spPr>
                  </p:pic>
                </p:oleObj>
              </mc:Fallback>
            </mc:AlternateContent>
          </a:graphicData>
        </a:graphic>
      </p:graphicFrame>
      <p:sp>
        <p:nvSpPr>
          <p:cNvPr id="9"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.定义式与决定式的比较</a:t>
            </a:r>
            <a:endParaRPr lang="zh-CN" altLang="en-US"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8930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3.平行板电容器的</a:t>
            </a:r>
            <a:r>
              <a:rPr lang="zh-CN" altLang="en-US" sz="2410" b="1" kern="0" dirty="0" smtClean="0">
                <a:solidFill>
                  <a:srgbClr val="000000"/>
                </a:solidFill>
                <a:latin typeface="Times New Roman" panose="02020603050405020304" pitchFamily="65" charset="-122"/>
                <a:ea typeface="华文细黑" panose="02010600040101010101" pitchFamily="65" charset="-122"/>
              </a:rPr>
              <a:t>动态分析</a:t>
            </a:r>
            <a:r>
              <a:rPr lang="zh-CN" altLang="en-US" b="1" dirty="0" smtClean="0"/>
              <a:t> </a:t>
            </a:r>
            <a:endParaRPr lang="zh-CN" altLang="en-US" dirty="0"/>
          </a:p>
        </p:txBody>
      </p:sp>
      <p:pic>
        <p:nvPicPr>
          <p:cNvPr id="3" name="图片 3" descr="textimage52.jpeg"/>
          <p:cNvPicPr>
            <a:picLocks noChangeAspect="1"/>
          </p:cNvPicPr>
          <p:nvPr/>
        </p:nvPicPr>
        <p:blipFill>
          <a:blip r:embed="rId1"/>
          <a:stretch>
            <a:fillRect/>
          </a:stretch>
        </p:blipFill>
        <p:spPr>
          <a:xfrm>
            <a:off x="2308274" y="1491376"/>
            <a:ext cx="6989401" cy="2857587"/>
          </a:xfrm>
          <a:prstGeom prst="rect">
            <a:avLst/>
          </a:prstGeom>
        </p:spPr>
      </p:pic>
      <p:sp>
        <p:nvSpPr>
          <p:cNvPr id="4" name="TextBox 2"/>
          <p:cNvSpPr txBox="1"/>
          <p:nvPr/>
        </p:nvSpPr>
        <p:spPr>
          <a:xfrm>
            <a:off x="468000" y="4563277"/>
            <a:ext cx="11831400" cy="104951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点拨</a:t>
            </a:r>
            <a:r>
              <a:rPr lang="zh-CN" altLang="en-US" sz="2410" b="1" kern="0" dirty="0" smtClean="0">
                <a:solidFill>
                  <a:srgbClr val="DE0000"/>
                </a:solidFill>
                <a:ea typeface="微软雅黑" panose="020B0503020204020204" pitchFamily="34" charset="-122"/>
              </a:rPr>
              <a:t>提醒</a:t>
            </a:r>
            <a:r>
              <a:rPr lang="zh-CN" altLang="en-US" sz="2410" kern="0" dirty="0" smtClean="0">
                <a:solidFill>
                  <a:srgbClr val="000000"/>
                </a:solidFill>
                <a:latin typeface="Times New Roman" panose="02020603050405020304" pitchFamily="65" charset="-122"/>
                <a:ea typeface="楷体_GB2312" pitchFamily="65" charset="-122"/>
              </a:rPr>
              <a:t>　当有电容器的回路接有二极管时,因二极管的单向导电性,电容器的充电或</a:t>
            </a:r>
            <a:br>
              <a:rPr dirty="0"/>
            </a:br>
            <a:r>
              <a:rPr lang="zh-CN" altLang="en-US" sz="2410" kern="0" dirty="0" smtClean="0">
                <a:solidFill>
                  <a:srgbClr val="000000"/>
                </a:solidFill>
                <a:latin typeface="Times New Roman" panose="02020603050405020304" pitchFamily="65" charset="-122"/>
                <a:ea typeface="楷体_GB2312" pitchFamily="65" charset="-122"/>
              </a:rPr>
              <a:t>放电会受到限制。</a:t>
            </a:r>
            <a:endParaRPr lang="zh-CN" alt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015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(2024届安徽合肥三模)</a:t>
            </a:r>
            <a:r>
              <a:rPr lang="zh-CN" altLang="en-US" sz="2410" kern="0" dirty="0" smtClean="0">
                <a:solidFill>
                  <a:srgbClr val="000000"/>
                </a:solidFill>
                <a:latin typeface="Times New Roman" panose="02020603050405020304" pitchFamily="65" charset="-122"/>
                <a:ea typeface="华文细黑" panose="02010600040101010101" pitchFamily="65" charset="-122"/>
              </a:rPr>
              <a:t>(多选)如图所示,平行板电容器两极板与直流电源、理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想二极管D(正向电阻为0,反向电阻无穷大)、定值电阻</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连接,电容器下极板</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接地,两</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板间</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点有一带电油滴恰好处于静止状态。现将上极板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向上移动,下列说法正确的是</a:t>
            </a:r>
            <a:br>
              <a:rPr dirty="0"/>
            </a:b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中有从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的电流</a:t>
            </a:r>
            <a:endParaRPr lang="zh-CN" altLang="en-US" dirty="0"/>
          </a:p>
        </p:txBody>
      </p:sp>
      <p:pic>
        <p:nvPicPr>
          <p:cNvPr id="3" name="图片 3" descr="textimage53.jpeg"/>
          <p:cNvPicPr>
            <a:picLocks noChangeAspect="1"/>
          </p:cNvPicPr>
          <p:nvPr/>
        </p:nvPicPr>
        <p:blipFill>
          <a:blip r:embed="rId1"/>
          <a:stretch>
            <a:fillRect/>
          </a:stretch>
        </p:blipFill>
        <p:spPr>
          <a:xfrm>
            <a:off x="6298408" y="2491575"/>
            <a:ext cx="2708916" cy="2049990"/>
          </a:xfrm>
          <a:prstGeom prst="rect">
            <a:avLst/>
          </a:prstGeom>
        </p:spPr>
      </p:pic>
      <p:sp>
        <p:nvSpPr>
          <p:cNvPr id="4" name="TextBox 2"/>
          <p:cNvSpPr txBox="1"/>
          <p:nvPr/>
        </p:nvSpPr>
        <p:spPr>
          <a:xfrm>
            <a:off x="468000" y="3420269"/>
            <a:ext cx="11831400" cy="16939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B.两极板间电压保持不变</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C.油滴的电势能</a:t>
            </a:r>
            <a:r>
              <a:rPr lang="zh-CN" altLang="en-US" sz="2410" kern="0" dirty="0" smtClean="0">
                <a:solidFill>
                  <a:srgbClr val="000000"/>
                </a:solidFill>
                <a:latin typeface="Times New Roman" panose="02020603050405020304" pitchFamily="65" charset="-122"/>
                <a:ea typeface="华文细黑" panose="02010600040101010101" pitchFamily="65" charset="-122"/>
              </a:rPr>
              <a:t>不变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D.油滴仍保持静止状态</a:t>
            </a:r>
            <a:endParaRPr lang="zh-CN" altLang="en-US" dirty="0"/>
          </a:p>
        </p:txBody>
      </p:sp>
      <p:sp>
        <p:nvSpPr>
          <p:cNvPr id="5" name="文本框 8"/>
          <p:cNvSpPr txBox="1"/>
          <p:nvPr/>
        </p:nvSpPr>
        <p:spPr>
          <a:xfrm>
            <a:off x="940558" y="2420137"/>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三、电场强度三个公式的比较</a:t>
            </a:r>
            <a:endParaRPr lang="zh-CN" altLang="en-US" b="1"/>
          </a:p>
        </p:txBody>
      </p:sp>
      <p:graphicFrame>
        <p:nvGraphicFramePr>
          <p:cNvPr id="3" name="表格 2"/>
          <p:cNvGraphicFramePr>
            <a:graphicFrameLocks noGrp="1"/>
          </p:cNvGraphicFramePr>
          <p:nvPr/>
        </p:nvGraphicFramePr>
        <p:xfrm>
          <a:off x="468000" y="1260000"/>
          <a:ext cx="11268000" cy="4466584"/>
        </p:xfrm>
        <a:graphic>
          <a:graphicData uri="http://schemas.openxmlformats.org/drawingml/2006/table">
            <a:tbl>
              <a:tblPr/>
              <a:tblGrid>
                <a:gridCol w="2817000"/>
                <a:gridCol w="2817000"/>
                <a:gridCol w="2817000"/>
                <a:gridCol w="2817000"/>
              </a:tblGrid>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公式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适用条件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说明</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1539576">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定义式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E=</a:t>
                      </a:r>
                      <a:r>
                        <a:rPr lang="zh-CN" altLang="en-US" sz="2755" kern="0" spc="-1180" dirty="0" smtClean="0">
                          <a:solidFill>
                            <a:srgbClr val="000000"/>
                          </a:solidFill>
                          <a:latin typeface="Times New Roman" panose="02020603050405020304" pitchFamily="65" charset="-122"/>
                          <a:ea typeface="华文细黑" panose="02010600040101010101" pitchFamily="65" charset="-122"/>
                        </a:rPr>
                        <a:t> </a:t>
                      </a:r>
                      <a:endParaRPr lang="zh-CN" altLang="en-US" sz="2755" kern="0" spc="-118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任何电场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某点的电场强度为确定</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值,其大小及方向与F及q</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无关</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539576">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决定式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E=k</a:t>
                      </a:r>
                      <a:r>
                        <a:rPr lang="zh-CN" altLang="en-US" sz="2590" kern="0" spc="-567" dirty="0" smtClean="0">
                          <a:solidFill>
                            <a:srgbClr val="000000"/>
                          </a:solidFill>
                          <a:latin typeface="Times New Roman" panose="02020603050405020304" pitchFamily="65" charset="-122"/>
                          <a:ea typeface="华文细黑" panose="02010600040101010101" pitchFamily="65" charset="-122"/>
                        </a:rPr>
                        <a:t> </a:t>
                      </a:r>
                      <a:endParaRPr lang="zh-CN" altLang="en-US" sz="2590" kern="0" spc="-567"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真空中静</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止点电荷</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的电场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某点的电场强度由场源</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电荷Q和该点到场源电</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荷的距离r决定</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77824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关系式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E=</a:t>
                      </a:r>
                      <a:r>
                        <a:rPr lang="zh-CN" altLang="en-US" sz="2590" kern="0" spc="-567" dirty="0" smtClean="0">
                          <a:solidFill>
                            <a:srgbClr val="000000"/>
                          </a:solidFill>
                          <a:latin typeface="Times New Roman" panose="02020603050405020304" pitchFamily="65" charset="-122"/>
                          <a:ea typeface="华文细黑" panose="02010600040101010101" pitchFamily="65" charset="-122"/>
                        </a:rPr>
                        <a:t> </a:t>
                      </a:r>
                      <a:endParaRPr lang="zh-CN" altLang="en-US" sz="2590" kern="0" spc="-567"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匀强电场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d是沿电场方向的距离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3657280" y="2050838"/>
          <a:ext cx="200025" cy="600075"/>
        </p:xfrm>
        <a:graphic>
          <a:graphicData uri="http://schemas.openxmlformats.org/presentationml/2006/ole">
            <mc:AlternateContent xmlns:mc="http://schemas.openxmlformats.org/markup-compatibility/2006">
              <mc:Choice xmlns:v="urn:schemas-microsoft-com:vml" Requires="v">
                <p:oleObj spid="_x0000_s4097" name="Equation" r:id="rId1" imgW="5181600" imgH="15849600" progId="">
                  <p:embed/>
                </p:oleObj>
              </mc:Choice>
              <mc:Fallback>
                <p:oleObj name="Equation" r:id="rId1" imgW="5181600" imgH="15849600" progId="">
                  <p:embed/>
                  <p:pic>
                    <p:nvPicPr>
                      <p:cNvPr id="0" name="图片 4096"/>
                      <p:cNvPicPr>
                        <a:picLocks noChangeAspect="1"/>
                      </p:cNvPicPr>
                      <p:nvPr/>
                    </p:nvPicPr>
                    <p:blipFill>
                      <a:blip r:embed="rId2"/>
                      <a:stretch>
                        <a:fillRect/>
                      </a:stretch>
                    </p:blipFill>
                    <p:spPr>
                      <a:xfrm>
                        <a:off x="3657280" y="2050838"/>
                        <a:ext cx="200025" cy="6000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785080" y="3564549"/>
          <a:ext cx="257174" cy="552449"/>
        </p:xfrm>
        <a:graphic>
          <a:graphicData uri="http://schemas.openxmlformats.org/presentationml/2006/ole">
            <mc:AlternateContent xmlns:mc="http://schemas.openxmlformats.org/markup-compatibility/2006">
              <mc:Choice xmlns:v="urn:schemas-microsoft-com:vml" Requires="v">
                <p:oleObj spid="_x0000_s4098" name="Equation" r:id="rId3" imgW="6705600" imgH="14630400" progId="">
                  <p:embed/>
                </p:oleObj>
              </mc:Choice>
              <mc:Fallback>
                <p:oleObj name="Equation" r:id="rId3" imgW="6705600" imgH="14630400" progId="">
                  <p:embed/>
                  <p:pic>
                    <p:nvPicPr>
                      <p:cNvPr id="0" name="图片 4097"/>
                      <p:cNvPicPr>
                        <a:picLocks noChangeAspect="1"/>
                      </p:cNvPicPr>
                      <p:nvPr/>
                    </p:nvPicPr>
                    <p:blipFill>
                      <a:blip r:embed="rId4"/>
                      <a:stretch>
                        <a:fillRect/>
                      </a:stretch>
                    </p:blipFill>
                    <p:spPr>
                      <a:xfrm>
                        <a:off x="3785080" y="3564549"/>
                        <a:ext cx="257174" cy="55244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657280" y="5155316"/>
          <a:ext cx="257174" cy="552449"/>
        </p:xfrm>
        <a:graphic>
          <a:graphicData uri="http://schemas.openxmlformats.org/presentationml/2006/ole">
            <mc:AlternateContent xmlns:mc="http://schemas.openxmlformats.org/markup-compatibility/2006">
              <mc:Choice xmlns:v="urn:schemas-microsoft-com:vml" Requires="v">
                <p:oleObj spid="_x0000_s4099" name="Equation" r:id="rId5" imgW="6705600" imgH="14630400" progId="">
                  <p:embed/>
                </p:oleObj>
              </mc:Choice>
              <mc:Fallback>
                <p:oleObj name="Equation" r:id="rId5" imgW="6705600" imgH="14630400" progId="">
                  <p:embed/>
                  <p:pic>
                    <p:nvPicPr>
                      <p:cNvPr id="0" name="图片 4098"/>
                      <p:cNvPicPr>
                        <a:picLocks noChangeAspect="1"/>
                      </p:cNvPicPr>
                      <p:nvPr/>
                    </p:nvPicPr>
                    <p:blipFill>
                      <a:blip r:embed="rId6"/>
                      <a:stretch>
                        <a:fillRect/>
                      </a:stretch>
                    </p:blipFill>
                    <p:spPr>
                      <a:xfrm>
                        <a:off x="3657280" y="5155316"/>
                        <a:ext cx="257174" cy="55244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4748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将</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极板向上移动,由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223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可知,电容器的电容减小,由于二极管的单向导电</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性,电容器不能放电,电路中没有电流,</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。电容器的带电荷量不变,</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,则两极板</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间电压增大,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230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,可知两极板间电场强度不变,则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点电势不变,油滴的电</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势能不变,由于电场强度不变,则油滴所受电场力不变,故仍保持静止,</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481638" y="718792"/>
          <a:ext cx="676274" cy="657224"/>
        </p:xfrm>
        <a:graphic>
          <a:graphicData uri="http://schemas.openxmlformats.org/presentationml/2006/ole">
            <mc:AlternateContent xmlns:mc="http://schemas.openxmlformats.org/markup-compatibility/2006">
              <mc:Choice xmlns:v="urn:schemas-microsoft-com:vml" Requires="v">
                <p:oleObj spid="_x0000_s37889" name="Equation" r:id="rId1" imgW="17983200" imgH="17373600" progId="">
                  <p:embed/>
                </p:oleObj>
              </mc:Choice>
              <mc:Fallback>
                <p:oleObj name="Equation" r:id="rId1" imgW="17983200" imgH="17373600" progId="">
                  <p:embed/>
                  <p:pic>
                    <p:nvPicPr>
                      <p:cNvPr id="0" name="图片 37888"/>
                      <p:cNvPicPr>
                        <a:picLocks noChangeAspect="1"/>
                      </p:cNvPicPr>
                      <p:nvPr/>
                    </p:nvPicPr>
                    <p:blipFill>
                      <a:blip r:embed="rId2"/>
                      <a:stretch>
                        <a:fillRect/>
                      </a:stretch>
                    </p:blipFill>
                    <p:spPr>
                      <a:xfrm>
                        <a:off x="4481638" y="718792"/>
                        <a:ext cx="6762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956540" y="1420005"/>
          <a:ext cx="276224" cy="657224"/>
        </p:xfrm>
        <a:graphic>
          <a:graphicData uri="http://schemas.openxmlformats.org/presentationml/2006/ole">
            <mc:AlternateContent xmlns:mc="http://schemas.openxmlformats.org/markup-compatibility/2006">
              <mc:Choice xmlns:v="urn:schemas-microsoft-com:vml" Requires="v">
                <p:oleObj spid="_x0000_s37890" name="Equation" r:id="rId3" imgW="7315200" imgH="17373600" progId="">
                  <p:embed/>
                </p:oleObj>
              </mc:Choice>
              <mc:Fallback>
                <p:oleObj name="Equation" r:id="rId3" imgW="7315200" imgH="17373600" progId="">
                  <p:embed/>
                  <p:pic>
                    <p:nvPicPr>
                      <p:cNvPr id="0" name="图片 37889"/>
                      <p:cNvPicPr>
                        <a:picLocks noChangeAspect="1"/>
                      </p:cNvPicPr>
                      <p:nvPr/>
                    </p:nvPicPr>
                    <p:blipFill>
                      <a:blip r:embed="rId4"/>
                      <a:stretch>
                        <a:fillRect/>
                      </a:stretch>
                    </p:blipFill>
                    <p:spPr>
                      <a:xfrm>
                        <a:off x="9956540" y="1420005"/>
                        <a:ext cx="27622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862089" y="2170473"/>
          <a:ext cx="714375" cy="723900"/>
        </p:xfrm>
        <a:graphic>
          <a:graphicData uri="http://schemas.openxmlformats.org/presentationml/2006/ole">
            <mc:AlternateContent xmlns:mc="http://schemas.openxmlformats.org/markup-compatibility/2006">
              <mc:Choice xmlns:v="urn:schemas-microsoft-com:vml" Requires="v">
                <p:oleObj spid="_x0000_s37891" name="Equation" r:id="rId5" imgW="18897600" imgH="19202400" progId="">
                  <p:embed/>
                </p:oleObj>
              </mc:Choice>
              <mc:Fallback>
                <p:oleObj name="Equation" r:id="rId5" imgW="18897600" imgH="19202400" progId="">
                  <p:embed/>
                  <p:pic>
                    <p:nvPicPr>
                      <p:cNvPr id="0" name="图片 37890"/>
                      <p:cNvPicPr>
                        <a:picLocks noChangeAspect="1"/>
                      </p:cNvPicPr>
                      <p:nvPr/>
                    </p:nvPicPr>
                    <p:blipFill>
                      <a:blip r:embed="rId6"/>
                      <a:stretch>
                        <a:fillRect/>
                      </a:stretch>
                    </p:blipFill>
                    <p:spPr>
                      <a:xfrm>
                        <a:off x="3862089" y="2170473"/>
                        <a:ext cx="714375"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64375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500" b="1" dirty="0">
              <a:solidFill>
                <a:srgbClr val="DE0000"/>
              </a:solidFill>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解决平行板电容器动态分析问题的思路</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12035" kern="0" spc="8064" dirty="0" smtClean="0">
                <a:solidFill>
                  <a:srgbClr val="000000"/>
                </a:solidFill>
                <a:latin typeface="华文细黑" panose="02010600040101010101" pitchFamily="65" charset="-122"/>
                <a:ea typeface="华文细黑" panose="02010600040101010101" pitchFamily="65" charset="-122"/>
              </a:rPr>
              <a:t> </a:t>
            </a:r>
            <a:endParaRPr lang="zh-CN" altLang="en-US" dirty="0">
              <a:latin typeface="华文细黑" panose="02010600040101010101" pitchFamily="65" charset="-122"/>
              <a:ea typeface="华文细黑" panose="02010600040101010101" pitchFamily="65" charset="-122"/>
            </a:endParaRPr>
          </a:p>
        </p:txBody>
      </p:sp>
      <p:pic>
        <p:nvPicPr>
          <p:cNvPr id="3" name="图片 3" descr="textimage54.jpeg"/>
          <p:cNvPicPr>
            <a:picLocks noChangeAspect="1"/>
          </p:cNvPicPr>
          <p:nvPr/>
        </p:nvPicPr>
        <p:blipFill>
          <a:blip r:embed="rId1"/>
          <a:stretch>
            <a:fillRect/>
          </a:stretch>
        </p:blipFill>
        <p:spPr>
          <a:xfrm>
            <a:off x="4012392" y="1777195"/>
            <a:ext cx="3786214" cy="4845789"/>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6127831"/>
          </a:xfrm>
          <a:prstGeom prst="rect">
            <a:avLst/>
          </a:prstGeom>
          <a:noFill/>
        </p:spPr>
        <p:txBody>
          <a:bodyPr wrap="square" lIns="0" tIns="0" rIns="0" bIns="0" rtlCol="0">
            <a:spAutoFit/>
          </a:bodyPr>
          <a:lstStyle/>
          <a:p>
            <a:pPr eaLnBrk="0" latinLnBrk="1" hangingPunct="0">
              <a:lnSpc>
                <a:spcPct val="150000"/>
              </a:lnSpc>
              <a:spcBef>
                <a:spcPts val="3560"/>
              </a:spcBef>
            </a:pPr>
            <a:r>
              <a:rPr lang="zh-CN" altLang="en-US" sz="2500" b="1" dirty="0" smtClean="0">
                <a:solidFill>
                  <a:srgbClr val="DE0000"/>
                </a:solidFill>
                <a:latin typeface="微软雅黑" panose="020B0503020204020204" pitchFamily="34" charset="-122"/>
                <a:ea typeface="微软雅黑" panose="020B0503020204020204" pitchFamily="34" charset="-122"/>
              </a:rPr>
              <a:t>考点2　带电粒子在电场中的直线运动</a:t>
            </a:r>
            <a:endParaRPr lang="zh-CN" altLang="en-US" sz="2500" b="1" dirty="0" smtClean="0">
              <a:solidFill>
                <a:srgbClr val="DE0000"/>
              </a:solidFill>
              <a:latin typeface="微软雅黑" panose="020B0503020204020204" pitchFamily="34" charset="-122"/>
              <a:ea typeface="微软雅黑" panose="020B0503020204020204" pitchFamily="34" charset="-122"/>
            </a:endParaRPr>
          </a:p>
          <a:p>
            <a:pPr eaLnBrk="0" latinLnBrk="1" hangingPunct="0">
              <a:lnSpc>
                <a:spcPct val="150000"/>
              </a:lnSpc>
              <a:spcBef>
                <a:spcPts val="145"/>
              </a:spcBef>
            </a:pPr>
            <a:r>
              <a:rPr lang="zh-CN" altLang="en-US" sz="2400" b="1" kern="0" dirty="0" smtClean="0">
                <a:solidFill>
                  <a:srgbClr val="000000"/>
                </a:solidFill>
                <a:latin typeface="Times New Roman" panose="02020603050405020304" pitchFamily="65" charset="-122"/>
                <a:ea typeface="华文细黑" panose="02010600040101010101" pitchFamily="65" charset="-122"/>
              </a:rPr>
              <a:t>1.带电粒子做直线运动的条件</a:t>
            </a:r>
            <a:endParaRPr lang="zh-CN" altLang="en-US" sz="2800" b="1"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u="sng" kern="0" dirty="0" smtClean="0">
                <a:solidFill>
                  <a:srgbClr val="000000"/>
                </a:solidFill>
                <a:latin typeface="Times New Roman" panose="02020603050405020304" pitchFamily="65" charset="-122"/>
                <a:ea typeface="华文细黑" panose="02010600040101010101" pitchFamily="65" charset="-122"/>
              </a:rPr>
              <a:t>若粒子所受合力</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F</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合</a:t>
            </a:r>
            <a:r>
              <a:rPr lang="zh-CN" altLang="en-US" sz="2410" u="sng" kern="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,粒子做匀速直线运动。</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u="sng" kern="0" dirty="0" smtClean="0">
                <a:solidFill>
                  <a:srgbClr val="000000"/>
                </a:solidFill>
                <a:latin typeface="Times New Roman" panose="02020603050405020304" pitchFamily="65" charset="-122"/>
                <a:ea typeface="华文细黑" panose="02010600040101010101" pitchFamily="65" charset="-122"/>
              </a:rPr>
              <a:t>若粒子所受合力</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F</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合</a:t>
            </a:r>
            <a:r>
              <a:rPr lang="zh-CN" altLang="en-US" sz="2410" u="sng" kern="0" dirty="0" smtClean="0">
                <a:solidFill>
                  <a:srgbClr val="000000"/>
                </a:solidFill>
                <a:latin typeface="黑体" panose="02010609060101010101"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0,且与初速度方向在同一条直线上</a:t>
            </a:r>
            <a:r>
              <a:rPr lang="zh-CN" altLang="en-US" sz="2410" kern="0" dirty="0" smtClean="0">
                <a:solidFill>
                  <a:srgbClr val="000000"/>
                </a:solidFill>
                <a:latin typeface="Times New Roman" panose="02020603050405020304" pitchFamily="65" charset="-122"/>
                <a:ea typeface="华文细黑" panose="02010600040101010101" pitchFamily="65" charset="-122"/>
              </a:rPr>
              <a:t>,带电粒子将做加速直线运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动或减速直线运动。</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2.用动力学观点分析(匀强电场、只受静电力)</a:t>
            </a:r>
            <a:endParaRPr lang="zh-CN" altLang="en-US" b="1"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83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790" kern="0" spc="75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ad</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3.用功能观点分析(只受静电力)</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(1)匀强电场中:</a:t>
            </a:r>
            <a:r>
              <a:rPr lang="zh-CN" altLang="en-US" sz="2410" i="1" kern="0" dirty="0" smtClean="0">
                <a:solidFill>
                  <a:srgbClr val="000000"/>
                </a:solidFill>
                <a:latin typeface="Times New Roman" panose="02020603050405020304" pitchFamily="65" charset="-122"/>
                <a:ea typeface="华文细黑" panose="02010600040101010101" pitchFamily="65" charset="-122"/>
              </a:rPr>
              <a:t>qEd</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qU</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75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(2)非匀强电场中:</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qU</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75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792688" y="3803161"/>
          <a:ext cx="400050" cy="657225"/>
        </p:xfrm>
        <a:graphic>
          <a:graphicData uri="http://schemas.openxmlformats.org/presentationml/2006/ole">
            <mc:AlternateContent xmlns:mc="http://schemas.openxmlformats.org/markup-compatibility/2006">
              <mc:Choice xmlns:v="urn:schemas-microsoft-com:vml" Requires="v">
                <p:oleObj spid="_x0000_s38913" name="Equation" r:id="rId1" imgW="10668000" imgH="17373600" progId="">
                  <p:embed/>
                </p:oleObj>
              </mc:Choice>
              <mc:Fallback>
                <p:oleObj name="Equation" r:id="rId1" imgW="10668000" imgH="17373600" progId="">
                  <p:embed/>
                  <p:pic>
                    <p:nvPicPr>
                      <p:cNvPr id="0" name="图片 38912"/>
                      <p:cNvPicPr>
                        <a:picLocks noChangeAspect="1"/>
                      </p:cNvPicPr>
                      <p:nvPr/>
                    </p:nvPicPr>
                    <p:blipFill>
                      <a:blip r:embed="rId2"/>
                      <a:stretch>
                        <a:fillRect/>
                      </a:stretch>
                    </p:blipFill>
                    <p:spPr>
                      <a:xfrm>
                        <a:off x="792688" y="3803161"/>
                        <a:ext cx="40005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628728" y="3803161"/>
          <a:ext cx="285750" cy="657224"/>
        </p:xfrm>
        <a:graphic>
          <a:graphicData uri="http://schemas.openxmlformats.org/presentationml/2006/ole">
            <mc:AlternateContent xmlns:mc="http://schemas.openxmlformats.org/markup-compatibility/2006">
              <mc:Choice xmlns:v="urn:schemas-microsoft-com:vml" Requires="v">
                <p:oleObj spid="_x0000_s38914" name="Equation" r:id="rId3" imgW="7620000" imgH="17373600" progId="">
                  <p:embed/>
                </p:oleObj>
              </mc:Choice>
              <mc:Fallback>
                <p:oleObj name="Equation" r:id="rId3" imgW="7620000" imgH="17373600" progId="">
                  <p:embed/>
                  <p:pic>
                    <p:nvPicPr>
                      <p:cNvPr id="0" name="图片 38913"/>
                      <p:cNvPicPr>
                        <a:picLocks noChangeAspect="1"/>
                      </p:cNvPicPr>
                      <p:nvPr/>
                    </p:nvPicPr>
                    <p:blipFill>
                      <a:blip r:embed="rId4"/>
                      <a:stretch>
                        <a:fillRect/>
                      </a:stretch>
                    </p:blipFill>
                    <p:spPr>
                      <a:xfrm>
                        <a:off x="1628728" y="3803161"/>
                        <a:ext cx="285750"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304019" y="3946296"/>
          <a:ext cx="323850" cy="381000"/>
        </p:xfrm>
        <a:graphic>
          <a:graphicData uri="http://schemas.openxmlformats.org/presentationml/2006/ole">
            <mc:AlternateContent xmlns:mc="http://schemas.openxmlformats.org/markup-compatibility/2006">
              <mc:Choice xmlns:v="urn:schemas-microsoft-com:vml" Requires="v">
                <p:oleObj spid="_x0000_s38915" name="Equation" r:id="rId5" imgW="8534400" imgH="10058400" progId="">
                  <p:embed/>
                </p:oleObj>
              </mc:Choice>
              <mc:Fallback>
                <p:oleObj name="Equation" r:id="rId5" imgW="8534400" imgH="10058400" progId="">
                  <p:embed/>
                  <p:pic>
                    <p:nvPicPr>
                      <p:cNvPr id="0" name="图片 38914"/>
                      <p:cNvPicPr>
                        <a:picLocks noChangeAspect="1"/>
                      </p:cNvPicPr>
                      <p:nvPr/>
                    </p:nvPicPr>
                    <p:blipFill>
                      <a:blip r:embed="rId6"/>
                      <a:stretch>
                        <a:fillRect/>
                      </a:stretch>
                    </p:blipFill>
                    <p:spPr>
                      <a:xfrm>
                        <a:off x="2304019" y="3946296"/>
                        <a:ext cx="323850" cy="3810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651864" y="5097294"/>
          <a:ext cx="219075" cy="657225"/>
        </p:xfrm>
        <a:graphic>
          <a:graphicData uri="http://schemas.openxmlformats.org/presentationml/2006/ole">
            <mc:AlternateContent xmlns:mc="http://schemas.openxmlformats.org/markup-compatibility/2006">
              <mc:Choice xmlns:v="urn:schemas-microsoft-com:vml" Requires="v">
                <p:oleObj spid="_x0000_s38916" name="Equation" r:id="rId7" imgW="5791200" imgH="17373600" progId="">
                  <p:embed/>
                </p:oleObj>
              </mc:Choice>
              <mc:Fallback>
                <p:oleObj name="Equation" r:id="rId7" imgW="5791200" imgH="17373600" progId="">
                  <p:embed/>
                  <p:pic>
                    <p:nvPicPr>
                      <p:cNvPr id="0" name="图片 38915"/>
                      <p:cNvPicPr>
                        <a:picLocks noChangeAspect="1"/>
                      </p:cNvPicPr>
                      <p:nvPr/>
                    </p:nvPicPr>
                    <p:blipFill>
                      <a:blip r:embed="rId8"/>
                      <a:stretch>
                        <a:fillRect/>
                      </a:stretch>
                    </p:blipFill>
                    <p:spPr>
                      <a:xfrm>
                        <a:off x="3651864" y="5097294"/>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393434" y="5097294"/>
          <a:ext cx="219074" cy="657224"/>
        </p:xfrm>
        <a:graphic>
          <a:graphicData uri="http://schemas.openxmlformats.org/presentationml/2006/ole">
            <mc:AlternateContent xmlns:mc="http://schemas.openxmlformats.org/markup-compatibility/2006">
              <mc:Choice xmlns:v="urn:schemas-microsoft-com:vml" Requires="v">
                <p:oleObj spid="_x0000_s38917" name="Equation" r:id="rId9" imgW="5791200" imgH="17373600" progId="">
                  <p:embed/>
                </p:oleObj>
              </mc:Choice>
              <mc:Fallback>
                <p:oleObj name="Equation" r:id="rId9" imgW="5791200" imgH="17373600" progId="">
                  <p:embed/>
                  <p:pic>
                    <p:nvPicPr>
                      <p:cNvPr id="0" name="图片 38916"/>
                      <p:cNvPicPr>
                        <a:picLocks noChangeAspect="1"/>
                      </p:cNvPicPr>
                      <p:nvPr/>
                    </p:nvPicPr>
                    <p:blipFill>
                      <a:blip r:embed="rId10"/>
                      <a:stretch>
                        <a:fillRect/>
                      </a:stretch>
                    </p:blipFill>
                    <p:spPr>
                      <a:xfrm>
                        <a:off x="4393434" y="5097294"/>
                        <a:ext cx="219074"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821963" y="5240429"/>
          <a:ext cx="323850" cy="381000"/>
        </p:xfrm>
        <a:graphic>
          <a:graphicData uri="http://schemas.openxmlformats.org/presentationml/2006/ole">
            <mc:AlternateContent xmlns:mc="http://schemas.openxmlformats.org/markup-compatibility/2006">
              <mc:Choice xmlns:v="urn:schemas-microsoft-com:vml" Requires="v">
                <p:oleObj spid="_x0000_s38918" name="Equation" r:id="rId11" imgW="8534400" imgH="10058400" progId="">
                  <p:embed/>
                </p:oleObj>
              </mc:Choice>
              <mc:Fallback>
                <p:oleObj name="Equation" r:id="rId11" imgW="8534400" imgH="10058400" progId="">
                  <p:embed/>
                  <p:pic>
                    <p:nvPicPr>
                      <p:cNvPr id="0" name="图片 38917"/>
                      <p:cNvPicPr>
                        <a:picLocks noChangeAspect="1"/>
                      </p:cNvPicPr>
                      <p:nvPr/>
                    </p:nvPicPr>
                    <p:blipFill>
                      <a:blip r:embed="rId12"/>
                      <a:stretch>
                        <a:fillRect/>
                      </a:stretch>
                    </p:blipFill>
                    <p:spPr>
                      <a:xfrm>
                        <a:off x="4821963" y="5240429"/>
                        <a:ext cx="323850" cy="3810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719106" y="5816506"/>
          <a:ext cx="219074" cy="657224"/>
        </p:xfrm>
        <a:graphic>
          <a:graphicData uri="http://schemas.openxmlformats.org/presentationml/2006/ole">
            <mc:AlternateContent xmlns:mc="http://schemas.openxmlformats.org/markup-compatibility/2006">
              <mc:Choice xmlns:v="urn:schemas-microsoft-com:vml" Requires="v">
                <p:oleObj spid="_x0000_s38919" name="Equation" r:id="rId13" imgW="5791200" imgH="17373600" progId="">
                  <p:embed/>
                </p:oleObj>
              </mc:Choice>
              <mc:Fallback>
                <p:oleObj name="Equation" r:id="rId13" imgW="5791200" imgH="17373600" progId="">
                  <p:embed/>
                  <p:pic>
                    <p:nvPicPr>
                      <p:cNvPr id="0" name="图片 38918"/>
                      <p:cNvPicPr>
                        <a:picLocks noChangeAspect="1"/>
                      </p:cNvPicPr>
                      <p:nvPr/>
                    </p:nvPicPr>
                    <p:blipFill>
                      <a:blip r:embed="rId14"/>
                      <a:stretch>
                        <a:fillRect/>
                      </a:stretch>
                    </p:blipFill>
                    <p:spPr>
                      <a:xfrm>
                        <a:off x="3719106" y="5816506"/>
                        <a:ext cx="219074"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460676" y="5816506"/>
          <a:ext cx="219074" cy="657224"/>
        </p:xfrm>
        <a:graphic>
          <a:graphicData uri="http://schemas.openxmlformats.org/presentationml/2006/ole">
            <mc:AlternateContent xmlns:mc="http://schemas.openxmlformats.org/markup-compatibility/2006">
              <mc:Choice xmlns:v="urn:schemas-microsoft-com:vml" Requires="v">
                <p:oleObj spid="_x0000_s38920" name="Equation" r:id="rId15" imgW="5791200" imgH="17373600" progId="">
                  <p:embed/>
                </p:oleObj>
              </mc:Choice>
              <mc:Fallback>
                <p:oleObj name="Equation" r:id="rId15" imgW="5791200" imgH="17373600" progId="">
                  <p:embed/>
                  <p:pic>
                    <p:nvPicPr>
                      <p:cNvPr id="0" name="图片 38919"/>
                      <p:cNvPicPr>
                        <a:picLocks noChangeAspect="1"/>
                      </p:cNvPicPr>
                      <p:nvPr/>
                    </p:nvPicPr>
                    <p:blipFill>
                      <a:blip r:embed="rId16"/>
                      <a:stretch>
                        <a:fillRect/>
                      </a:stretch>
                    </p:blipFill>
                    <p:spPr>
                      <a:xfrm>
                        <a:off x="4460676" y="5816506"/>
                        <a:ext cx="219074" cy="6572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889206" y="5959642"/>
          <a:ext cx="323850" cy="381000"/>
        </p:xfrm>
        <a:graphic>
          <a:graphicData uri="http://schemas.openxmlformats.org/presentationml/2006/ole">
            <mc:AlternateContent xmlns:mc="http://schemas.openxmlformats.org/markup-compatibility/2006">
              <mc:Choice xmlns:v="urn:schemas-microsoft-com:vml" Requires="v">
                <p:oleObj spid="_x0000_s38921" name="Equation" r:id="rId17" imgW="8534400" imgH="10058400" progId="">
                  <p:embed/>
                </p:oleObj>
              </mc:Choice>
              <mc:Fallback>
                <p:oleObj name="Equation" r:id="rId17" imgW="8534400" imgH="10058400" progId="">
                  <p:embed/>
                  <p:pic>
                    <p:nvPicPr>
                      <p:cNvPr id="0" name="图片 38920"/>
                      <p:cNvPicPr>
                        <a:picLocks noChangeAspect="1"/>
                      </p:cNvPicPr>
                      <p:nvPr/>
                    </p:nvPicPr>
                    <p:blipFill>
                      <a:blip r:embed="rId18"/>
                      <a:stretch>
                        <a:fillRect/>
                      </a:stretch>
                    </p:blipFill>
                    <p:spPr>
                      <a:xfrm>
                        <a:off x="4889206" y="5959642"/>
                        <a:ext cx="323850" cy="3810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056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点拨</a:t>
            </a:r>
            <a:r>
              <a:rPr lang="zh-CN" altLang="en-US" sz="2410" b="1" kern="0" dirty="0" smtClean="0">
                <a:solidFill>
                  <a:srgbClr val="DE0000"/>
                </a:solidFill>
                <a:ea typeface="微软雅黑" panose="020B0503020204020204" pitchFamily="34" charset="-122"/>
              </a:rPr>
              <a:t>提醒</a:t>
            </a:r>
            <a:r>
              <a:rPr lang="zh-CN" altLang="en-US" sz="2410" kern="0" dirty="0" smtClean="0">
                <a:solidFill>
                  <a:srgbClr val="000000"/>
                </a:solidFill>
                <a:latin typeface="Times New Roman" panose="02020603050405020304" pitchFamily="65" charset="-122"/>
                <a:ea typeface="楷体_GB2312" pitchFamily="65" charset="-122"/>
              </a:rPr>
              <a:t>    (1)带电粒子:例如电子、质子、α粒子、离子等除有特殊说明或明确的暗</a:t>
            </a:r>
            <a:br>
              <a:rPr dirty="0"/>
            </a:br>
            <a:r>
              <a:rPr lang="zh-CN" altLang="en-US" sz="2410" kern="0" dirty="0" smtClean="0">
                <a:solidFill>
                  <a:srgbClr val="000000"/>
                </a:solidFill>
                <a:latin typeface="Times New Roman" panose="02020603050405020304" pitchFamily="65" charset="-122"/>
                <a:ea typeface="楷体_GB2312" pitchFamily="65" charset="-122"/>
              </a:rPr>
              <a:t>示外,一般不考虑其重力(但不能忽略其质量)。(2)带电颗粒:例如液滴、油滴、尘埃等,</a:t>
            </a:r>
            <a:br>
              <a:rPr dirty="0"/>
            </a:br>
            <a:r>
              <a:rPr lang="zh-CN" altLang="en-US" sz="2410" kern="0" dirty="0" smtClean="0">
                <a:solidFill>
                  <a:srgbClr val="000000"/>
                </a:solidFill>
                <a:latin typeface="Times New Roman" panose="02020603050405020304" pitchFamily="65" charset="-122"/>
                <a:ea typeface="楷体_GB2312" pitchFamily="65" charset="-122"/>
              </a:rPr>
              <a:t>除有特殊说明或明确的暗示外,一般都不能忽略其重力。</a:t>
            </a:r>
            <a:endParaRPr lang="zh-CN" alt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05559"/>
            <a:ext cx="11831400" cy="474328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如图所示,倾斜放置的平行板电容器两极板与水平面的夹角为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,极板间距为</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带负电的微粒质量为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,带电荷量的绝对值为</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,从极板</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的左边缘</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处以初速度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水平射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入,沿直线运动并从极板</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的右边缘</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处射出,重力加速度为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6845" kern="0" spc="928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5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A.微粒到达</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点时的动能为</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759"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B.微粒的加速度大小等于</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 sin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endParaRPr lang="zh-CN" altLang="en-US" dirty="0"/>
          </a:p>
        </p:txBody>
      </p:sp>
      <p:pic>
        <p:nvPicPr>
          <p:cNvPr id="3" name="图片 3" descr="textimage55.jpeg"/>
          <p:cNvPicPr>
            <a:picLocks noChangeAspect="1"/>
          </p:cNvPicPr>
          <p:nvPr/>
        </p:nvPicPr>
        <p:blipFill>
          <a:blip r:embed="rId1"/>
          <a:stretch>
            <a:fillRect/>
          </a:stretch>
        </p:blipFill>
        <p:spPr>
          <a:xfrm>
            <a:off x="4798210" y="1977696"/>
            <a:ext cx="2047874" cy="1752599"/>
          </a:xfrm>
          <a:prstGeom prst="rect">
            <a:avLst/>
          </a:prstGeom>
        </p:spPr>
      </p:pic>
      <p:graphicFrame>
        <p:nvGraphicFramePr>
          <p:cNvPr id="5" name="对象 4"/>
          <p:cNvGraphicFramePr>
            <a:graphicFrameLocks noChangeAspect="1"/>
          </p:cNvGraphicFramePr>
          <p:nvPr/>
        </p:nvGraphicFramePr>
        <p:xfrm>
          <a:off x="4009173" y="3763387"/>
          <a:ext cx="219074" cy="657224"/>
        </p:xfrm>
        <a:graphic>
          <a:graphicData uri="http://schemas.openxmlformats.org/presentationml/2006/ole">
            <mc:AlternateContent xmlns:mc="http://schemas.openxmlformats.org/markup-compatibility/2006">
              <mc:Choice xmlns:v="urn:schemas-microsoft-com:vml" Requires="v">
                <p:oleObj spid="_x0000_s39937" name="Equation" r:id="rId2" imgW="5791200" imgH="17373600" progId="">
                  <p:embed/>
                </p:oleObj>
              </mc:Choice>
              <mc:Fallback>
                <p:oleObj name="Equation" r:id="rId2" imgW="5791200" imgH="17373600" progId="">
                  <p:embed/>
                  <p:pic>
                    <p:nvPicPr>
                      <p:cNvPr id="0" name="图片 39936"/>
                      <p:cNvPicPr>
                        <a:picLocks noChangeAspect="1"/>
                      </p:cNvPicPr>
                      <p:nvPr/>
                    </p:nvPicPr>
                    <p:blipFill>
                      <a:blip r:embed="rId3"/>
                      <a:stretch>
                        <a:fillRect/>
                      </a:stretch>
                    </p:blipFill>
                    <p:spPr>
                      <a:xfrm>
                        <a:off x="4009173" y="3763387"/>
                        <a:ext cx="21907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437702" y="3906522"/>
          <a:ext cx="323850" cy="381000"/>
        </p:xfrm>
        <a:graphic>
          <a:graphicData uri="http://schemas.openxmlformats.org/presentationml/2006/ole">
            <mc:AlternateContent xmlns:mc="http://schemas.openxmlformats.org/markup-compatibility/2006">
              <mc:Choice xmlns:v="urn:schemas-microsoft-com:vml" Requires="v">
                <p:oleObj spid="_x0000_s39938" name="Equation" r:id="rId4" imgW="8534400" imgH="10058400" progId="">
                  <p:embed/>
                </p:oleObj>
              </mc:Choice>
              <mc:Fallback>
                <p:oleObj name="Equation" r:id="rId4" imgW="8534400" imgH="10058400" progId="">
                  <p:embed/>
                  <p:pic>
                    <p:nvPicPr>
                      <p:cNvPr id="0" name="图片 39937"/>
                      <p:cNvPicPr>
                        <a:picLocks noChangeAspect="1"/>
                      </p:cNvPicPr>
                      <p:nvPr/>
                    </p:nvPicPr>
                    <p:blipFill>
                      <a:blip r:embed="rId5"/>
                      <a:stretch>
                        <a:fillRect/>
                      </a:stretch>
                    </p:blipFill>
                    <p:spPr>
                      <a:xfrm>
                        <a:off x="4437702" y="3906522"/>
                        <a:ext cx="323850" cy="381000"/>
                      </a:xfrm>
                      <a:prstGeom prst="rect">
                        <a:avLst/>
                      </a:prstGeom>
                      <a:noFill/>
                      <a:ln w="9525">
                        <a:noFill/>
                      </a:ln>
                    </p:spPr>
                  </p:pic>
                </p:oleObj>
              </mc:Fallback>
            </mc:AlternateContent>
          </a:graphicData>
        </a:graphic>
      </p:graphicFrame>
      <p:sp>
        <p:nvSpPr>
          <p:cNvPr id="7" name="TextBox 2"/>
          <p:cNvSpPr txBox="1"/>
          <p:nvPr/>
        </p:nvSpPr>
        <p:spPr>
          <a:xfrm>
            <a:off x="468000" y="4879311"/>
            <a:ext cx="11831400" cy="148374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C.两极板间的电势差</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MN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85" kern="0" spc="2940" dirty="0" smtClean="0">
                <a:solidFill>
                  <a:srgbClr val="000000"/>
                </a:solidFill>
                <a:latin typeface="Times New Roman" panose="02020603050405020304" pitchFamily="65" charset="-122"/>
                <a:ea typeface="华文细黑" panose="02010600040101010101" pitchFamily="65" charset="-122"/>
              </a:rPr>
              <a:t> </a:t>
            </a:r>
            <a:r>
              <a:rPr lang="zh-CN" altLang="en-US" sz="3285" kern="0" spc="294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D.微粒从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点的过程,电势能减少</a:t>
            </a:r>
            <a:r>
              <a:rPr lang="zh-CN" altLang="en-US" sz="3090" kern="0" spc="178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8" name="对象 7"/>
          <p:cNvGraphicFramePr>
            <a:graphicFrameLocks noChangeAspect="1"/>
          </p:cNvGraphicFramePr>
          <p:nvPr/>
        </p:nvGraphicFramePr>
        <p:xfrm>
          <a:off x="3812036" y="4999418"/>
          <a:ext cx="790575" cy="714375"/>
        </p:xfrm>
        <a:graphic>
          <a:graphicData uri="http://schemas.openxmlformats.org/presentationml/2006/ole">
            <mc:AlternateContent xmlns:mc="http://schemas.openxmlformats.org/markup-compatibility/2006">
              <mc:Choice xmlns:v="urn:schemas-microsoft-com:vml" Requires="v">
                <p:oleObj spid="_x0000_s39939" name="Equation" r:id="rId6" imgW="21031200" imgH="18897600" progId="">
                  <p:embed/>
                </p:oleObj>
              </mc:Choice>
              <mc:Fallback>
                <p:oleObj name="Equation" r:id="rId6" imgW="21031200" imgH="18897600" progId="">
                  <p:embed/>
                  <p:pic>
                    <p:nvPicPr>
                      <p:cNvPr id="0" name="图片 39938"/>
                      <p:cNvPicPr>
                        <a:picLocks noChangeAspect="1"/>
                      </p:cNvPicPr>
                      <p:nvPr/>
                    </p:nvPicPr>
                    <p:blipFill>
                      <a:blip r:embed="rId7"/>
                      <a:stretch>
                        <a:fillRect/>
                      </a:stretch>
                    </p:blipFill>
                    <p:spPr>
                      <a:xfrm>
                        <a:off x="3812036" y="4999418"/>
                        <a:ext cx="790575" cy="7143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504138" y="5740873"/>
          <a:ext cx="619124" cy="657224"/>
        </p:xfrm>
        <a:graphic>
          <a:graphicData uri="http://schemas.openxmlformats.org/presentationml/2006/ole">
            <mc:AlternateContent xmlns:mc="http://schemas.openxmlformats.org/markup-compatibility/2006">
              <mc:Choice xmlns:v="urn:schemas-microsoft-com:vml" Requires="v">
                <p:oleObj spid="_x0000_s39940" name="Equation" r:id="rId8" imgW="16459200" imgH="17373600" progId="">
                  <p:embed/>
                </p:oleObj>
              </mc:Choice>
              <mc:Fallback>
                <p:oleObj name="Equation" r:id="rId8" imgW="16459200" imgH="17373600" progId="">
                  <p:embed/>
                  <p:pic>
                    <p:nvPicPr>
                      <p:cNvPr id="0" name="图片 39939"/>
                      <p:cNvPicPr>
                        <a:picLocks noChangeAspect="1"/>
                      </p:cNvPicPr>
                      <p:nvPr/>
                    </p:nvPicPr>
                    <p:blipFill>
                      <a:blip r:embed="rId9"/>
                      <a:stretch>
                        <a:fillRect/>
                      </a:stretch>
                    </p:blipFill>
                    <p:spPr>
                      <a:xfrm>
                        <a:off x="5504138" y="5740873"/>
                        <a:ext cx="619124" cy="657224"/>
                      </a:xfrm>
                      <a:prstGeom prst="rect">
                        <a:avLst/>
                      </a:prstGeom>
                      <a:noFill/>
                      <a:ln w="9525">
                        <a:noFill/>
                      </a:ln>
                    </p:spPr>
                  </p:pic>
                </p:oleObj>
              </mc:Fallback>
            </mc:AlternateContent>
          </a:graphicData>
        </a:graphic>
      </p:graphicFrame>
      <p:sp>
        <p:nvSpPr>
          <p:cNvPr id="10" name="文本框 8"/>
          <p:cNvSpPr txBox="1"/>
          <p:nvPr/>
        </p:nvSpPr>
        <p:spPr>
          <a:xfrm>
            <a:off x="9084490" y="1420005"/>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329596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微粒仅受静电力和重力,静电力方向垂直于极板,重力的方向竖直向下,微粒做直</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线运动,合力沿水平方向,可知静电力方向垂直于极板斜向左上方,合力方向水平向左,</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微粒做减速运动,微粒到达</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点时的动能小于</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75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cos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94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tan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。两极板间的电势差</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MN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94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。微粒从</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点的过程,静电力做负功,微粒的电势能增加</a:t>
            </a:r>
            <a:r>
              <a:rPr lang="zh-CN" altLang="en-US" sz="3090" kern="0" spc="17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6236189" y="1820645"/>
          <a:ext cx="219075" cy="657225"/>
        </p:xfrm>
        <a:graphic>
          <a:graphicData uri="http://schemas.openxmlformats.org/presentationml/2006/ole">
            <mc:AlternateContent xmlns:mc="http://schemas.openxmlformats.org/markup-compatibility/2006">
              <mc:Choice xmlns:v="urn:schemas-microsoft-com:vml" Requires="v">
                <p:oleObj spid="_x0000_s40961" name="Equation" r:id="rId1" imgW="5791200" imgH="17373600" progId="">
                  <p:embed/>
                </p:oleObj>
              </mc:Choice>
              <mc:Fallback>
                <p:oleObj name="Equation" r:id="rId1" imgW="5791200" imgH="17373600" progId="">
                  <p:embed/>
                  <p:pic>
                    <p:nvPicPr>
                      <p:cNvPr id="0" name="图片 40960"/>
                      <p:cNvPicPr>
                        <a:picLocks noChangeAspect="1"/>
                      </p:cNvPicPr>
                      <p:nvPr/>
                    </p:nvPicPr>
                    <p:blipFill>
                      <a:blip r:embed="rId2"/>
                      <a:stretch>
                        <a:fillRect/>
                      </a:stretch>
                    </p:blipFill>
                    <p:spPr>
                      <a:xfrm>
                        <a:off x="6236189" y="1820645"/>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664719" y="1963780"/>
          <a:ext cx="323850" cy="381000"/>
        </p:xfrm>
        <a:graphic>
          <a:graphicData uri="http://schemas.openxmlformats.org/presentationml/2006/ole">
            <mc:AlternateContent xmlns:mc="http://schemas.openxmlformats.org/markup-compatibility/2006">
              <mc:Choice xmlns:v="urn:schemas-microsoft-com:vml" Requires="v">
                <p:oleObj spid="_x0000_s40962" name="Equation" r:id="rId3" imgW="8534400" imgH="10058400" progId="">
                  <p:embed/>
                </p:oleObj>
              </mc:Choice>
              <mc:Fallback>
                <p:oleObj name="Equation" r:id="rId3" imgW="8534400" imgH="10058400" progId="">
                  <p:embed/>
                  <p:pic>
                    <p:nvPicPr>
                      <p:cNvPr id="0" name="图片 40961"/>
                      <p:cNvPicPr>
                        <a:picLocks noChangeAspect="1"/>
                      </p:cNvPicPr>
                      <p:nvPr/>
                    </p:nvPicPr>
                    <p:blipFill>
                      <a:blip r:embed="rId4"/>
                      <a:stretch>
                        <a:fillRect/>
                      </a:stretch>
                    </p:blipFill>
                    <p:spPr>
                      <a:xfrm>
                        <a:off x="6664719" y="1963780"/>
                        <a:ext cx="323850"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878444" y="2554302"/>
          <a:ext cx="790575" cy="714375"/>
        </p:xfrm>
        <a:graphic>
          <a:graphicData uri="http://schemas.openxmlformats.org/presentationml/2006/ole">
            <mc:AlternateContent xmlns:mc="http://schemas.openxmlformats.org/markup-compatibility/2006">
              <mc:Choice xmlns:v="urn:schemas-microsoft-com:vml" Requires="v">
                <p:oleObj spid="_x0000_s40963" name="Equation" r:id="rId5" imgW="21031200" imgH="18897600" progId="">
                  <p:embed/>
                </p:oleObj>
              </mc:Choice>
              <mc:Fallback>
                <p:oleObj name="Equation" r:id="rId5" imgW="21031200" imgH="18897600" progId="">
                  <p:embed/>
                  <p:pic>
                    <p:nvPicPr>
                      <p:cNvPr id="0" name="图片 40962"/>
                      <p:cNvPicPr>
                        <a:picLocks noChangeAspect="1"/>
                      </p:cNvPicPr>
                      <p:nvPr/>
                    </p:nvPicPr>
                    <p:blipFill>
                      <a:blip r:embed="rId6"/>
                      <a:stretch>
                        <a:fillRect/>
                      </a:stretch>
                    </p:blipFill>
                    <p:spPr>
                      <a:xfrm>
                        <a:off x="1878444" y="2554302"/>
                        <a:ext cx="790575" cy="7143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671144" y="2554302"/>
          <a:ext cx="790575" cy="714375"/>
        </p:xfrm>
        <a:graphic>
          <a:graphicData uri="http://schemas.openxmlformats.org/presentationml/2006/ole">
            <mc:AlternateContent xmlns:mc="http://schemas.openxmlformats.org/markup-compatibility/2006">
              <mc:Choice xmlns:v="urn:schemas-microsoft-com:vml" Requires="v">
                <p:oleObj spid="_x0000_s40964" name="Equation" r:id="rId7" imgW="21031200" imgH="18897600" progId="">
                  <p:embed/>
                </p:oleObj>
              </mc:Choice>
              <mc:Fallback>
                <p:oleObj name="Equation" r:id="rId7" imgW="21031200" imgH="18897600" progId="">
                  <p:embed/>
                  <p:pic>
                    <p:nvPicPr>
                      <p:cNvPr id="0" name="图片 40963"/>
                      <p:cNvPicPr>
                        <a:picLocks noChangeAspect="1"/>
                      </p:cNvPicPr>
                      <p:nvPr/>
                    </p:nvPicPr>
                    <p:blipFill>
                      <a:blip r:embed="rId8"/>
                      <a:stretch>
                        <a:fillRect/>
                      </a:stretch>
                    </p:blipFill>
                    <p:spPr>
                      <a:xfrm>
                        <a:off x="8671144" y="2554302"/>
                        <a:ext cx="790575" cy="7143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119155" y="3277757"/>
          <a:ext cx="619124" cy="657224"/>
        </p:xfrm>
        <a:graphic>
          <a:graphicData uri="http://schemas.openxmlformats.org/presentationml/2006/ole">
            <mc:AlternateContent xmlns:mc="http://schemas.openxmlformats.org/markup-compatibility/2006">
              <mc:Choice xmlns:v="urn:schemas-microsoft-com:vml" Requires="v">
                <p:oleObj spid="_x0000_s40965" name="Equation" r:id="rId9" imgW="16459200" imgH="17373600" progId="">
                  <p:embed/>
                </p:oleObj>
              </mc:Choice>
              <mc:Fallback>
                <p:oleObj name="Equation" r:id="rId9" imgW="16459200" imgH="17373600" progId="">
                  <p:embed/>
                  <p:pic>
                    <p:nvPicPr>
                      <p:cNvPr id="0" name="图片 40964"/>
                      <p:cNvPicPr>
                        <a:picLocks noChangeAspect="1"/>
                      </p:cNvPicPr>
                      <p:nvPr/>
                    </p:nvPicPr>
                    <p:blipFill>
                      <a:blip r:embed="rId10"/>
                      <a:stretch>
                        <a:fillRect/>
                      </a:stretch>
                    </p:blipFill>
                    <p:spPr>
                      <a:xfrm>
                        <a:off x="7119155" y="3277757"/>
                        <a:ext cx="619124"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41655"/>
          </a:xfrm>
          <a:prstGeom prst="rect">
            <a:avLst/>
          </a:prstGeom>
          <a:noFill/>
        </p:spPr>
        <p:txBody>
          <a:bodyPr wrap="square" lIns="0" tIns="0" rIns="0" bIns="0" rtlCol="0">
            <a:spAutoFit/>
          </a:bodyPr>
          <a:lstStyle/>
          <a:p>
            <a:pPr eaLnBrk="0" latinLnBrk="1" hangingPunct="0">
              <a:lnSpc>
                <a:spcPct val="150000"/>
              </a:lnSpc>
              <a:spcBef>
                <a:spcPts val="40"/>
              </a:spcBef>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考点</a:t>
            </a: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3　带电粒子在电场中的曲线运动</a:t>
            </a:r>
            <a:endPar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endParaRPr>
          </a:p>
          <a:p>
            <a:pPr eaLnBrk="0" latinLnBrk="1" hangingPunct="0">
              <a:lnSpc>
                <a:spcPct val="150000"/>
              </a:lnSpc>
              <a:spcBef>
                <a:spcPts val="145"/>
              </a:spcBef>
            </a:pPr>
            <a:r>
              <a:rPr lang="zh-CN" altLang="en-US" sz="2400" b="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1.运动</a:t>
            </a:r>
            <a:r>
              <a:rPr lang="zh-CN" altLang="en-US" sz="2400" b="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规律</a:t>
            </a:r>
            <a:br>
              <a:rPr lang="en-US" altLang="zh-CN" sz="2400" kern="0" dirty="0" smtClean="0">
                <a:solidFill>
                  <a:srgbClr val="000000"/>
                </a:solidFill>
                <a:latin typeface="Times New Roman" panose="02020603050405020304"/>
                <a:ea typeface="楷体" panose="02010609060101010101" pitchFamily="49" charset="-122"/>
                <a:sym typeface="Times New Roman" panose="02020603050405020304"/>
              </a:rPr>
            </a:br>
            <a:br>
              <a:rPr lang="en-US" altLang="zh-CN" sz="2400" kern="0" dirty="0" smtClean="0">
                <a:solidFill>
                  <a:srgbClr val="000000"/>
                </a:solidFill>
                <a:latin typeface="Times New Roman" panose="02020603050405020304"/>
                <a:ea typeface="楷体" panose="02010609060101010101" pitchFamily="49" charset="-122"/>
                <a:sym typeface="Times New Roman" panose="02020603050405020304"/>
              </a:rPr>
            </a:br>
            <a:br>
              <a:rPr lang="en-US" altLang="zh-CN" sz="2400" kern="0" dirty="0" smtClean="0">
                <a:solidFill>
                  <a:srgbClr val="000000"/>
                </a:solidFill>
                <a:latin typeface="Times New Roman" panose="02020603050405020304"/>
                <a:ea typeface="楷体" panose="02010609060101010101" pitchFamily="49" charset="-122"/>
                <a:sym typeface="Times New Roman" panose="02020603050405020304"/>
              </a:rPr>
            </a:br>
            <a:br>
              <a:rPr lang="en-US" altLang="zh-CN" sz="2400" kern="0" dirty="0" smtClean="0">
                <a:solidFill>
                  <a:srgbClr val="000000"/>
                </a:solidFill>
                <a:latin typeface="Times New Roman" panose="02020603050405020304"/>
                <a:ea typeface="楷体" panose="02010609060101010101" pitchFamily="49" charset="-122"/>
                <a:sym typeface="Times New Roman" panose="02020603050405020304"/>
              </a:rPr>
            </a:br>
            <a:br>
              <a:rPr lang="en-US" altLang="zh-CN" sz="2400" kern="0" dirty="0" smtClean="0">
                <a:solidFill>
                  <a:srgbClr val="000000"/>
                </a:solidFill>
                <a:latin typeface="Times New Roman" panose="02020603050405020304"/>
                <a:ea typeface="楷体" panose="02010609060101010101" pitchFamily="49" charset="-122"/>
                <a:sym typeface="Times New Roman" panose="02020603050405020304"/>
              </a:rPr>
            </a:b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.功能关系</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当讨论带电粒子的末速度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时也可以从能量的角度进行求解,</a:t>
            </a:r>
            <a:r>
              <a:rPr lang="zh-CN" altLang="en-US" sz="2410" i="1" kern="0" dirty="0" smtClean="0">
                <a:solidFill>
                  <a:srgbClr val="000000"/>
                </a:solidFill>
                <a:latin typeface="Times New Roman" panose="02020603050405020304" pitchFamily="65" charset="-122"/>
                <a:ea typeface="华文细黑" panose="02010600040101010101" pitchFamily="65" charset="-122"/>
              </a:rPr>
              <a:t>qU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75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56.jpeg"/>
          <p:cNvPicPr>
            <a:picLocks noChangeAspect="1"/>
          </p:cNvPicPr>
          <p:nvPr/>
        </p:nvPicPr>
        <p:blipFill>
          <a:blip r:embed="rId1" cstate="print"/>
          <a:stretch>
            <a:fillRect/>
          </a:stretch>
        </p:blipFill>
        <p:spPr>
          <a:xfrm>
            <a:off x="4298144" y="1277129"/>
            <a:ext cx="2531805" cy="3311467"/>
          </a:xfrm>
          <a:prstGeom prst="rect">
            <a:avLst/>
          </a:prstGeom>
        </p:spPr>
      </p:pic>
      <p:graphicFrame>
        <p:nvGraphicFramePr>
          <p:cNvPr id="5" name="对象 4"/>
          <p:cNvGraphicFramePr>
            <a:graphicFrameLocks noChangeAspect="1"/>
          </p:cNvGraphicFramePr>
          <p:nvPr/>
        </p:nvGraphicFramePr>
        <p:xfrm>
          <a:off x="8943016" y="4634456"/>
          <a:ext cx="219075" cy="657225"/>
        </p:xfrm>
        <a:graphic>
          <a:graphicData uri="http://schemas.openxmlformats.org/presentationml/2006/ole">
            <mc:AlternateContent xmlns:mc="http://schemas.openxmlformats.org/markup-compatibility/2006">
              <mc:Choice xmlns:v="urn:schemas-microsoft-com:vml" Requires="v">
                <p:oleObj spid="_x0000_s41985" name="Equation" r:id="rId2" imgW="5791200" imgH="17373600" progId="">
                  <p:embed/>
                </p:oleObj>
              </mc:Choice>
              <mc:Fallback>
                <p:oleObj name="Equation" r:id="rId2" imgW="5791200" imgH="17373600" progId="">
                  <p:embed/>
                  <p:pic>
                    <p:nvPicPr>
                      <p:cNvPr id="0" name="图片 41984"/>
                      <p:cNvPicPr>
                        <a:picLocks noChangeAspect="1"/>
                      </p:cNvPicPr>
                      <p:nvPr/>
                    </p:nvPicPr>
                    <p:blipFill>
                      <a:blip r:embed="rId3"/>
                      <a:stretch>
                        <a:fillRect/>
                      </a:stretch>
                    </p:blipFill>
                    <p:spPr>
                      <a:xfrm>
                        <a:off x="8943016" y="4634456"/>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684586" y="4634456"/>
          <a:ext cx="219075" cy="657225"/>
        </p:xfrm>
        <a:graphic>
          <a:graphicData uri="http://schemas.openxmlformats.org/presentationml/2006/ole">
            <mc:AlternateContent xmlns:mc="http://schemas.openxmlformats.org/markup-compatibility/2006">
              <mc:Choice xmlns:v="urn:schemas-microsoft-com:vml" Requires="v">
                <p:oleObj spid="_x0000_s41986" name="Equation" r:id="rId4" imgW="5791200" imgH="17373600" progId="">
                  <p:embed/>
                </p:oleObj>
              </mc:Choice>
              <mc:Fallback>
                <p:oleObj name="Equation" r:id="rId4" imgW="5791200" imgH="17373600" progId="">
                  <p:embed/>
                  <p:pic>
                    <p:nvPicPr>
                      <p:cNvPr id="0" name="图片 41985"/>
                      <p:cNvPicPr>
                        <a:picLocks noChangeAspect="1"/>
                      </p:cNvPicPr>
                      <p:nvPr/>
                    </p:nvPicPr>
                    <p:blipFill>
                      <a:blip r:embed="rId5"/>
                      <a:stretch>
                        <a:fillRect/>
                      </a:stretch>
                    </p:blipFill>
                    <p:spPr>
                      <a:xfrm>
                        <a:off x="9684586" y="4634456"/>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0113116" y="4777591"/>
          <a:ext cx="323850" cy="381000"/>
        </p:xfrm>
        <a:graphic>
          <a:graphicData uri="http://schemas.openxmlformats.org/presentationml/2006/ole">
            <mc:AlternateContent xmlns:mc="http://schemas.openxmlformats.org/markup-compatibility/2006">
              <mc:Choice xmlns:v="urn:schemas-microsoft-com:vml" Requires="v">
                <p:oleObj spid="_x0000_s41987" name="Equation" r:id="rId6" imgW="8534400" imgH="10058400" progId="">
                  <p:embed/>
                </p:oleObj>
              </mc:Choice>
              <mc:Fallback>
                <p:oleObj name="Equation" r:id="rId6" imgW="8534400" imgH="10058400" progId="">
                  <p:embed/>
                  <p:pic>
                    <p:nvPicPr>
                      <p:cNvPr id="0" name="图片 41986"/>
                      <p:cNvPicPr>
                        <a:picLocks noChangeAspect="1"/>
                      </p:cNvPicPr>
                      <p:nvPr/>
                    </p:nvPicPr>
                    <p:blipFill>
                      <a:blip r:embed="rId7"/>
                      <a:stretch>
                        <a:fillRect/>
                      </a:stretch>
                    </p:blipFill>
                    <p:spPr>
                      <a:xfrm>
                        <a:off x="10113116" y="4777591"/>
                        <a:ext cx="323850" cy="381000"/>
                      </a:xfrm>
                      <a:prstGeom prst="rect">
                        <a:avLst/>
                      </a:prstGeom>
                      <a:noFill/>
                      <a:ln w="9525">
                        <a:noFill/>
                      </a:ln>
                    </p:spPr>
                  </p:pic>
                </p:oleObj>
              </mc:Fallback>
            </mc:AlternateContent>
          </a:graphicData>
        </a:graphic>
      </p:graphicFrame>
      <p:sp>
        <p:nvSpPr>
          <p:cNvPr id="8" name="TextBox 2"/>
          <p:cNvSpPr txBox="1"/>
          <p:nvPr/>
        </p:nvSpPr>
        <p:spPr>
          <a:xfrm>
            <a:off x="468000" y="5298956"/>
            <a:ext cx="11831400" cy="72577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3145" kern="0" spc="-894"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即初、末位置间的电势差</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9" name="对象 8"/>
          <p:cNvGraphicFramePr>
            <a:graphicFrameLocks noChangeAspect="1"/>
          </p:cNvGraphicFramePr>
          <p:nvPr/>
        </p:nvGraphicFramePr>
        <p:xfrm>
          <a:off x="468000" y="5420533"/>
          <a:ext cx="285750" cy="657225"/>
        </p:xfrm>
        <a:graphic>
          <a:graphicData uri="http://schemas.openxmlformats.org/presentationml/2006/ole">
            <mc:AlternateContent xmlns:mc="http://schemas.openxmlformats.org/markup-compatibility/2006">
              <mc:Choice xmlns:v="urn:schemas-microsoft-com:vml" Requires="v">
                <p:oleObj spid="_x0000_s41988" name="Equation" r:id="rId8" imgW="7620000" imgH="17373600" progId="">
                  <p:embed/>
                </p:oleObj>
              </mc:Choice>
              <mc:Fallback>
                <p:oleObj name="Equation" r:id="rId8" imgW="7620000" imgH="17373600" progId="">
                  <p:embed/>
                  <p:pic>
                    <p:nvPicPr>
                      <p:cNvPr id="0" name="图片 41987"/>
                      <p:cNvPicPr>
                        <a:picLocks noChangeAspect="1"/>
                      </p:cNvPicPr>
                      <p:nvPr/>
                    </p:nvPicPr>
                    <p:blipFill>
                      <a:blip r:embed="rId9"/>
                      <a:stretch>
                        <a:fillRect/>
                      </a:stretch>
                    </p:blipFill>
                    <p:spPr>
                      <a:xfrm>
                        <a:off x="468000" y="5420533"/>
                        <a:ext cx="28575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0835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DE0000"/>
                </a:solidFill>
                <a:ea typeface="微软雅黑" panose="020B0503020204020204" pitchFamily="34" charset="-122"/>
              </a:rPr>
              <a:t>典例</a:t>
            </a:r>
            <a:r>
              <a:rPr lang="en-US" altLang="zh-CN"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多选</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氕核、氘核、氚核三种粒子从同一位置无初速度地进入水平</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向右的加速电场</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其电场强度的大小为</a:t>
            </a:r>
            <a:r>
              <a:rPr lang="en-US" altLang="zh-CN" sz="2410" i="1" kern="0" dirty="0" smtClean="0">
                <a:solidFill>
                  <a:srgbClr val="000000"/>
                </a:solidFill>
                <a:latin typeface="Times New Roman" panose="02020603050405020304" pitchFamily="65" charset="-122"/>
                <a:ea typeface="华文细黑" panose="02010600040101010101" pitchFamily="65" charset="-122"/>
              </a:rPr>
              <a:t>E</a:t>
            </a:r>
            <a:r>
              <a:rPr lang="en-US" altLang="zh-CN" sz="1815" kern="0" baseline="-15000" dirty="0" smtClean="0">
                <a:solidFill>
                  <a:srgbClr val="000000"/>
                </a:solidFill>
                <a:latin typeface="Times New Roman" panose="02020603050405020304" pitchFamily="65" charset="-122"/>
                <a:ea typeface="华文细黑" panose="02010600040101010101" pitchFamily="65" charset="-122"/>
              </a:rPr>
              <a:t>1</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之后进入竖直向下的匀强电场</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其电场强度的</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大小为</a:t>
            </a:r>
            <a:r>
              <a:rPr lang="en-US" altLang="zh-CN" sz="2410" i="1" kern="0" dirty="0" smtClean="0">
                <a:solidFill>
                  <a:srgbClr val="000000"/>
                </a:solidFill>
                <a:latin typeface="Times New Roman" panose="02020603050405020304" pitchFamily="65" charset="-122"/>
                <a:ea typeface="华文细黑" panose="02010600040101010101" pitchFamily="65" charset="-122"/>
              </a:rPr>
              <a:t>E</a:t>
            </a:r>
            <a:r>
              <a:rPr lang="en-US" altLang="zh-CN" sz="1815" kern="0" baseline="-15000" dirty="0" smtClean="0">
                <a:solidFill>
                  <a:srgbClr val="000000"/>
                </a:solidFill>
                <a:latin typeface="Times New Roman" panose="02020603050405020304" pitchFamily="65" charset="-122"/>
                <a:ea typeface="华文细黑" panose="02010600040101010101" pitchFamily="65" charset="-122"/>
              </a:rPr>
              <a:t>2</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粒子经过偏转打在屏上。整个装置处于真空中</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不计粒子重力及其相互作用</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那么</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br>
              <a:rPr lang="zh-CN" altLang="en-US" sz="2410" kern="0" dirty="0" smtClean="0">
                <a:solidFill>
                  <a:srgbClr val="000000"/>
                </a:solidFill>
                <a:latin typeface="Times New Roman" panose="02020603050405020304" pitchFamily="65" charset="-122"/>
                <a:ea typeface="华文细黑" panose="02010600040101010101" pitchFamily="65" charset="-122"/>
              </a:rPr>
            </a:br>
            <a:r>
              <a:rPr lang="en-US" altLang="zh-CN"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偏转电场对三种粒子做的功一样多</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.三种粒子打到屏上时的速度大小相等</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C.三种粒子运动到屏上所用的时间相等</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D.三种粒子一定打到屏上的同一位置</a:t>
            </a:r>
            <a:endParaRPr lang="zh-CN" altLang="en-US" dirty="0"/>
          </a:p>
        </p:txBody>
      </p:sp>
      <p:pic>
        <p:nvPicPr>
          <p:cNvPr id="3" name="图片 3" descr="textimage57.jpeg"/>
          <p:cNvPicPr>
            <a:picLocks noChangeAspect="1"/>
          </p:cNvPicPr>
          <p:nvPr/>
        </p:nvPicPr>
        <p:blipFill>
          <a:blip r:embed="rId1"/>
          <a:stretch>
            <a:fillRect/>
          </a:stretch>
        </p:blipFill>
        <p:spPr>
          <a:xfrm>
            <a:off x="6869912" y="2634451"/>
            <a:ext cx="1998964" cy="1924584"/>
          </a:xfrm>
          <a:prstGeom prst="rect">
            <a:avLst/>
          </a:prstGeom>
        </p:spPr>
      </p:pic>
      <p:sp>
        <p:nvSpPr>
          <p:cNvPr id="4" name="文本框 8"/>
          <p:cNvSpPr txBox="1"/>
          <p:nvPr/>
        </p:nvSpPr>
        <p:spPr>
          <a:xfrm>
            <a:off x="1501304" y="2416269"/>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17226"/>
            <a:ext cx="11831400" cy="50967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带电粒子在加速电场中,根据动能定理有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00" kern="0" spc="-127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50" kern="0" spc="414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;进入竖直向</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下的匀强电场做类平抛运动,设偏转电场水平长度为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50" kern="0" spc="142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,偏转电场对三种粒子做的功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50" kern="0" spc="232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,三种粒子所带电荷量相同,可知偏</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转电场对三种粒子做的功一样多,</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。设粒子打到屏上时的速度大小为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',由动能</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定理得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10" kern="0" spc="-118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10" kern="0" spc="-118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710" kern="0" spc="1189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,三种粒子质量不相等,可知三种粒子</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打到屏上时的速度大小不相等,</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。设偏转电场右端与屏之间的距离为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,三种粒子</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运动到屏上所用时间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总</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匀</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610" kern="0" spc="11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30" kern="0" spc="156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610" kern="0" spc="26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610" kern="0" spc="388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),故所用时间不相等,</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a:t>
            </a:r>
            <a:endParaRPr lang="zh-CN" altLang="en-US" dirty="0">
              <a:solidFill>
                <a:srgbClr val="C00000"/>
              </a:solidFill>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7406490" y="322650"/>
          <a:ext cx="219075" cy="657225"/>
        </p:xfrm>
        <a:graphic>
          <a:graphicData uri="http://schemas.openxmlformats.org/presentationml/2006/ole">
            <mc:AlternateContent xmlns:mc="http://schemas.openxmlformats.org/markup-compatibility/2006">
              <mc:Choice xmlns:v="urn:schemas-microsoft-com:vml" Requires="v">
                <p:oleObj spid="_x0000_s43009" name="Equation" r:id="rId1" imgW="5791200" imgH="17373600" progId="">
                  <p:embed/>
                </p:oleObj>
              </mc:Choice>
              <mc:Fallback>
                <p:oleObj name="Equation" r:id="rId1" imgW="5791200" imgH="17373600" progId="">
                  <p:embed/>
                  <p:pic>
                    <p:nvPicPr>
                      <p:cNvPr id="0" name="图片 43008"/>
                      <p:cNvPicPr>
                        <a:picLocks noChangeAspect="1"/>
                      </p:cNvPicPr>
                      <p:nvPr/>
                    </p:nvPicPr>
                    <p:blipFill>
                      <a:blip r:embed="rId2"/>
                      <a:stretch>
                        <a:fillRect/>
                      </a:stretch>
                    </p:blipFill>
                    <p:spPr>
                      <a:xfrm>
                        <a:off x="7406490" y="322650"/>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041873" y="348435"/>
          <a:ext cx="952499" cy="733424"/>
        </p:xfrm>
        <a:graphic>
          <a:graphicData uri="http://schemas.openxmlformats.org/presentationml/2006/ole">
            <mc:AlternateContent xmlns:mc="http://schemas.openxmlformats.org/markup-compatibility/2006">
              <mc:Choice xmlns:v="urn:schemas-microsoft-com:vml" Requires="v">
                <p:oleObj spid="_x0000_s43010" name="Equation" r:id="rId3" imgW="25298400" imgH="19507200" progId="">
                  <p:embed/>
                </p:oleObj>
              </mc:Choice>
              <mc:Fallback>
                <p:oleObj name="Equation" r:id="rId3" imgW="25298400" imgH="19507200" progId="">
                  <p:embed/>
                  <p:pic>
                    <p:nvPicPr>
                      <p:cNvPr id="0" name="图片 43009"/>
                      <p:cNvPicPr>
                        <a:picLocks noChangeAspect="1"/>
                      </p:cNvPicPr>
                      <p:nvPr/>
                    </p:nvPicPr>
                    <p:blipFill>
                      <a:blip r:embed="rId4"/>
                      <a:stretch>
                        <a:fillRect/>
                      </a:stretch>
                    </p:blipFill>
                    <p:spPr>
                      <a:xfrm>
                        <a:off x="9041873" y="348435"/>
                        <a:ext cx="952499" cy="7334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771393" y="1053370"/>
          <a:ext cx="219075" cy="657225"/>
        </p:xfrm>
        <a:graphic>
          <a:graphicData uri="http://schemas.openxmlformats.org/presentationml/2006/ole">
            <mc:AlternateContent xmlns:mc="http://schemas.openxmlformats.org/markup-compatibility/2006">
              <mc:Choice xmlns:v="urn:schemas-microsoft-com:vml" Requires="v">
                <p:oleObj spid="_x0000_s43011" name="Equation" r:id="rId5" imgW="5791200" imgH="17373600" progId="">
                  <p:embed/>
                </p:oleObj>
              </mc:Choice>
              <mc:Fallback>
                <p:oleObj name="Equation" r:id="rId5" imgW="5791200" imgH="17373600" progId="">
                  <p:embed/>
                  <p:pic>
                    <p:nvPicPr>
                      <p:cNvPr id="0" name="图片 43010"/>
                      <p:cNvPicPr>
                        <a:picLocks noChangeAspect="1"/>
                      </p:cNvPicPr>
                      <p:nvPr/>
                    </p:nvPicPr>
                    <p:blipFill>
                      <a:blip r:embed="rId6"/>
                      <a:stretch>
                        <a:fillRect/>
                      </a:stretch>
                    </p:blipFill>
                    <p:spPr>
                      <a:xfrm>
                        <a:off x="8771393" y="1053370"/>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75213" y="1786252"/>
          <a:ext cx="619124" cy="762000"/>
        </p:xfrm>
        <a:graphic>
          <a:graphicData uri="http://schemas.openxmlformats.org/presentationml/2006/ole">
            <mc:AlternateContent xmlns:mc="http://schemas.openxmlformats.org/markup-compatibility/2006">
              <mc:Choice xmlns:v="urn:schemas-microsoft-com:vml" Requires="v">
                <p:oleObj spid="_x0000_s43012" name="Equation" r:id="rId7" imgW="16459200" imgH="20116800" progId="">
                  <p:embed/>
                </p:oleObj>
              </mc:Choice>
              <mc:Fallback>
                <p:oleObj name="Equation" r:id="rId7" imgW="16459200" imgH="20116800" progId="">
                  <p:embed/>
                  <p:pic>
                    <p:nvPicPr>
                      <p:cNvPr id="0" name="图片 43011"/>
                      <p:cNvPicPr>
                        <a:picLocks noChangeAspect="1"/>
                      </p:cNvPicPr>
                      <p:nvPr/>
                    </p:nvPicPr>
                    <p:blipFill>
                      <a:blip r:embed="rId8"/>
                      <a:stretch>
                        <a:fillRect/>
                      </a:stretch>
                    </p:blipFill>
                    <p:spPr>
                      <a:xfrm>
                        <a:off x="775213" y="1786252"/>
                        <a:ext cx="619124" cy="762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293201" y="1786252"/>
          <a:ext cx="733425" cy="762000"/>
        </p:xfrm>
        <a:graphic>
          <a:graphicData uri="http://schemas.openxmlformats.org/presentationml/2006/ole">
            <mc:AlternateContent xmlns:mc="http://schemas.openxmlformats.org/markup-compatibility/2006">
              <mc:Choice xmlns:v="urn:schemas-microsoft-com:vml" Requires="v">
                <p:oleObj spid="_x0000_s43013" name="Equation" r:id="rId9" imgW="19507200" imgH="20116800" progId="">
                  <p:embed/>
                </p:oleObj>
              </mc:Choice>
              <mc:Fallback>
                <p:oleObj name="Equation" r:id="rId9" imgW="19507200" imgH="20116800" progId="">
                  <p:embed/>
                  <p:pic>
                    <p:nvPicPr>
                      <p:cNvPr id="0" name="图片 43012"/>
                      <p:cNvPicPr>
                        <a:picLocks noChangeAspect="1"/>
                      </p:cNvPicPr>
                      <p:nvPr/>
                    </p:nvPicPr>
                    <p:blipFill>
                      <a:blip r:embed="rId10"/>
                      <a:stretch>
                        <a:fillRect/>
                      </a:stretch>
                    </p:blipFill>
                    <p:spPr>
                      <a:xfrm>
                        <a:off x="6293201" y="1786252"/>
                        <a:ext cx="733425" cy="7620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812732" y="3216068"/>
          <a:ext cx="219075" cy="657225"/>
        </p:xfrm>
        <a:graphic>
          <a:graphicData uri="http://schemas.openxmlformats.org/presentationml/2006/ole">
            <mc:AlternateContent xmlns:mc="http://schemas.openxmlformats.org/markup-compatibility/2006">
              <mc:Choice xmlns:v="urn:schemas-microsoft-com:vml" Requires="v">
                <p:oleObj spid="_x0000_s43014" name="Equation" r:id="rId11" imgW="5791200" imgH="17373600" progId="">
                  <p:embed/>
                </p:oleObj>
              </mc:Choice>
              <mc:Fallback>
                <p:oleObj name="Equation" r:id="rId11" imgW="5791200" imgH="17373600" progId="">
                  <p:embed/>
                  <p:pic>
                    <p:nvPicPr>
                      <p:cNvPr id="0" name="图片 43013"/>
                      <p:cNvPicPr>
                        <a:picLocks noChangeAspect="1"/>
                      </p:cNvPicPr>
                      <p:nvPr/>
                    </p:nvPicPr>
                    <p:blipFill>
                      <a:blip r:embed="rId12"/>
                      <a:stretch>
                        <a:fillRect/>
                      </a:stretch>
                    </p:blipFill>
                    <p:spPr>
                      <a:xfrm>
                        <a:off x="1812732" y="3216068"/>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2609436" y="3216068"/>
          <a:ext cx="219075" cy="657225"/>
        </p:xfrm>
        <a:graphic>
          <a:graphicData uri="http://schemas.openxmlformats.org/presentationml/2006/ole">
            <mc:AlternateContent xmlns:mc="http://schemas.openxmlformats.org/markup-compatibility/2006">
              <mc:Choice xmlns:v="urn:schemas-microsoft-com:vml" Requires="v">
                <p:oleObj spid="_x0000_s43015" name="Equation" r:id="rId13" imgW="5791200" imgH="17373600" progId="">
                  <p:embed/>
                </p:oleObj>
              </mc:Choice>
              <mc:Fallback>
                <p:oleObj name="Equation" r:id="rId13" imgW="5791200" imgH="17373600" progId="">
                  <p:embed/>
                  <p:pic>
                    <p:nvPicPr>
                      <p:cNvPr id="0" name="图片 43014"/>
                      <p:cNvPicPr>
                        <a:picLocks noChangeAspect="1"/>
                      </p:cNvPicPr>
                      <p:nvPr/>
                    </p:nvPicPr>
                    <p:blipFill>
                      <a:blip r:embed="rId14"/>
                      <a:stretch>
                        <a:fillRect/>
                      </a:stretch>
                    </p:blipFill>
                    <p:spPr>
                      <a:xfrm>
                        <a:off x="2609436" y="3216068"/>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911952" y="3130306"/>
          <a:ext cx="1981200" cy="838199"/>
        </p:xfrm>
        <a:graphic>
          <a:graphicData uri="http://schemas.openxmlformats.org/presentationml/2006/ole">
            <mc:AlternateContent xmlns:mc="http://schemas.openxmlformats.org/markup-compatibility/2006">
              <mc:Choice xmlns:v="urn:schemas-microsoft-com:vml" Requires="v">
                <p:oleObj spid="_x0000_s43016" name="Equation" r:id="rId15" imgW="52425600" imgH="22250400" progId="">
                  <p:embed/>
                </p:oleObj>
              </mc:Choice>
              <mc:Fallback>
                <p:oleObj name="Equation" r:id="rId15" imgW="52425600" imgH="22250400" progId="">
                  <p:embed/>
                  <p:pic>
                    <p:nvPicPr>
                      <p:cNvPr id="0" name="图片 43015"/>
                      <p:cNvPicPr>
                        <a:picLocks noChangeAspect="1"/>
                      </p:cNvPicPr>
                      <p:nvPr/>
                    </p:nvPicPr>
                    <p:blipFill>
                      <a:blip r:embed="rId16"/>
                      <a:stretch>
                        <a:fillRect/>
                      </a:stretch>
                    </p:blipFill>
                    <p:spPr>
                      <a:xfrm>
                        <a:off x="4911952" y="3130306"/>
                        <a:ext cx="1981200" cy="83819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377269" y="4644665"/>
          <a:ext cx="600074" cy="809624"/>
        </p:xfrm>
        <a:graphic>
          <a:graphicData uri="http://schemas.openxmlformats.org/presentationml/2006/ole">
            <mc:AlternateContent xmlns:mc="http://schemas.openxmlformats.org/markup-compatibility/2006">
              <mc:Choice xmlns:v="urn:schemas-microsoft-com:vml" Requires="v">
                <p:oleObj spid="_x0000_s43017" name="Equation" r:id="rId17" imgW="15849600" imgH="21336000" progId="">
                  <p:embed/>
                </p:oleObj>
              </mc:Choice>
              <mc:Fallback>
                <p:oleObj name="Equation" r:id="rId17" imgW="15849600" imgH="21336000" progId="">
                  <p:embed/>
                  <p:pic>
                    <p:nvPicPr>
                      <p:cNvPr id="0" name="图片 43016"/>
                      <p:cNvPicPr>
                        <a:picLocks noChangeAspect="1"/>
                      </p:cNvPicPr>
                      <p:nvPr/>
                    </p:nvPicPr>
                    <p:blipFill>
                      <a:blip r:embed="rId18"/>
                      <a:stretch>
                        <a:fillRect/>
                      </a:stretch>
                    </p:blipFill>
                    <p:spPr>
                      <a:xfrm>
                        <a:off x="4377269" y="4644665"/>
                        <a:ext cx="600074" cy="8096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5149917" y="4644665"/>
          <a:ext cx="571500" cy="657224"/>
        </p:xfrm>
        <a:graphic>
          <a:graphicData uri="http://schemas.openxmlformats.org/presentationml/2006/ole">
            <mc:AlternateContent xmlns:mc="http://schemas.openxmlformats.org/markup-compatibility/2006">
              <mc:Choice xmlns:v="urn:schemas-microsoft-com:vml" Requires="v">
                <p:oleObj spid="_x0000_s43018" name="Equation" r:id="rId19" imgW="15240000" imgH="17373600" progId="">
                  <p:embed/>
                </p:oleObj>
              </mc:Choice>
              <mc:Fallback>
                <p:oleObj name="Equation" r:id="rId19" imgW="15240000" imgH="17373600" progId="">
                  <p:embed/>
                  <p:pic>
                    <p:nvPicPr>
                      <p:cNvPr id="0" name="图片 43017"/>
                      <p:cNvPicPr>
                        <a:picLocks noChangeAspect="1"/>
                      </p:cNvPicPr>
                      <p:nvPr/>
                    </p:nvPicPr>
                    <p:blipFill>
                      <a:blip r:embed="rId20"/>
                      <a:stretch>
                        <a:fillRect/>
                      </a:stretch>
                    </p:blipFill>
                    <p:spPr>
                      <a:xfrm>
                        <a:off x="5149917" y="4644665"/>
                        <a:ext cx="571500" cy="657224"/>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5893991" y="4644665"/>
          <a:ext cx="790575" cy="809625"/>
        </p:xfrm>
        <a:graphic>
          <a:graphicData uri="http://schemas.openxmlformats.org/presentationml/2006/ole">
            <mc:AlternateContent xmlns:mc="http://schemas.openxmlformats.org/markup-compatibility/2006">
              <mc:Choice xmlns:v="urn:schemas-microsoft-com:vml" Requires="v">
                <p:oleObj spid="_x0000_s43019" name="Equation" r:id="rId21" imgW="21031200" imgH="21336000" progId="">
                  <p:embed/>
                </p:oleObj>
              </mc:Choice>
              <mc:Fallback>
                <p:oleObj name="Equation" r:id="rId21" imgW="21031200" imgH="21336000" progId="">
                  <p:embed/>
                  <p:pic>
                    <p:nvPicPr>
                      <p:cNvPr id="0" name="图片 43018"/>
                      <p:cNvPicPr>
                        <a:picLocks noChangeAspect="1"/>
                      </p:cNvPicPr>
                      <p:nvPr/>
                    </p:nvPicPr>
                    <p:blipFill>
                      <a:blip r:embed="rId22"/>
                      <a:stretch>
                        <a:fillRect/>
                      </a:stretch>
                    </p:blipFill>
                    <p:spPr>
                      <a:xfrm>
                        <a:off x="5893991" y="4644665"/>
                        <a:ext cx="790575" cy="809625"/>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6857139" y="4644665"/>
          <a:ext cx="952499" cy="809624"/>
        </p:xfrm>
        <a:graphic>
          <a:graphicData uri="http://schemas.openxmlformats.org/presentationml/2006/ole">
            <mc:AlternateContent xmlns:mc="http://schemas.openxmlformats.org/markup-compatibility/2006">
              <mc:Choice xmlns:v="urn:schemas-microsoft-com:vml" Requires="v">
                <p:oleObj spid="_x0000_s43020" name="Equation" r:id="rId23" imgW="25298400" imgH="21336000" progId="">
                  <p:embed/>
                </p:oleObj>
              </mc:Choice>
              <mc:Fallback>
                <p:oleObj name="Equation" r:id="rId23" imgW="25298400" imgH="21336000" progId="">
                  <p:embed/>
                  <p:pic>
                    <p:nvPicPr>
                      <p:cNvPr id="0" name="图片 43019"/>
                      <p:cNvPicPr>
                        <a:picLocks noChangeAspect="1"/>
                      </p:cNvPicPr>
                      <p:nvPr/>
                    </p:nvPicPr>
                    <p:blipFill>
                      <a:blip r:embed="rId24"/>
                      <a:stretch>
                        <a:fillRect/>
                      </a:stretch>
                    </p:blipFill>
                    <p:spPr>
                      <a:xfrm>
                        <a:off x="6857139" y="4644665"/>
                        <a:ext cx="952499" cy="809624"/>
                      </a:xfrm>
                      <a:prstGeom prst="rect">
                        <a:avLst/>
                      </a:prstGeom>
                      <a:noFill/>
                      <a:ln w="9525">
                        <a:noFill/>
                      </a:ln>
                    </p:spPr>
                  </p:pic>
                </p:oleObj>
              </mc:Fallback>
            </mc:AlternateContent>
          </a:graphicData>
        </a:graphic>
      </p:graphicFrame>
      <p:sp>
        <p:nvSpPr>
          <p:cNvPr id="16" name="TextBox 2"/>
          <p:cNvSpPr txBox="1"/>
          <p:nvPr/>
        </p:nvSpPr>
        <p:spPr>
          <a:xfrm>
            <a:off x="468000" y="5349095"/>
            <a:ext cx="11831400" cy="1352037"/>
          </a:xfrm>
          <a:prstGeom prst="rect">
            <a:avLst/>
          </a:prstGeom>
          <a:noFill/>
        </p:spPr>
        <p:txBody>
          <a:bodyPr wrap="square" lIns="0" tIns="0" rIns="0" bIns="0" rtlCol="0">
            <a:spAutoFit/>
          </a:bodyPr>
          <a:lstStyle/>
          <a:p>
            <a:pPr marL="0" indent="0" eaLnBrk="0" latinLnBrk="1" hangingPunct="0">
              <a:lnSpc>
                <a:spcPct val="150000"/>
              </a:lnSpc>
              <a:spcBef>
                <a:spcPts val="140"/>
              </a:spcBef>
              <a:buNone/>
            </a:pPr>
            <a:r>
              <a:rPr lang="zh-CN" altLang="en-US" sz="2410" kern="0" dirty="0" smtClean="0">
                <a:solidFill>
                  <a:srgbClr val="C00000"/>
                </a:solidFill>
                <a:latin typeface="Times New Roman" panose="02020603050405020304" pitchFamily="65" charset="-122"/>
                <a:ea typeface="楷体_GB2312" pitchFamily="65" charset="-122"/>
              </a:rPr>
              <a:t>误</a:t>
            </a:r>
            <a:r>
              <a:rPr lang="zh-CN" altLang="en-US" sz="2410" kern="0" dirty="0" smtClean="0">
                <a:solidFill>
                  <a:srgbClr val="000000"/>
                </a:solidFill>
                <a:latin typeface="Times New Roman" panose="02020603050405020304" pitchFamily="65" charset="-122"/>
                <a:ea typeface="楷体_GB2312" pitchFamily="65" charset="-122"/>
              </a:rPr>
              <a:t>。由于</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50" kern="0" spc="142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,与粒子质量无关,三种粒子在偏转电场中的水平位移相等,偏移量相</a:t>
            </a:r>
            <a:endParaRPr lang="zh-CN" altLang="en-US" dirty="0"/>
          </a:p>
          <a:p>
            <a:pPr marL="0" indent="0" eaLnBrk="0" latinLnBrk="1" hangingPunct="0">
              <a:lnSpc>
                <a:spcPct val="150000"/>
              </a:lnSpc>
              <a:spcBef>
                <a:spcPts val="35"/>
              </a:spcBef>
              <a:buNone/>
            </a:pPr>
            <a:r>
              <a:rPr lang="zh-CN" altLang="en-US" sz="2410" kern="0" dirty="0" smtClean="0">
                <a:solidFill>
                  <a:srgbClr val="000000"/>
                </a:solidFill>
                <a:latin typeface="Times New Roman" panose="02020603050405020304" pitchFamily="65" charset="-122"/>
                <a:ea typeface="楷体_GB2312" pitchFamily="65" charset="-122"/>
              </a:rPr>
              <a:t>同,则出射角相同,所以三种粒子一定打到屏上的同一位置,</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7" name="对象 16"/>
          <p:cNvGraphicFramePr>
            <a:graphicFrameLocks noChangeAspect="1"/>
          </p:cNvGraphicFramePr>
          <p:nvPr/>
        </p:nvGraphicFramePr>
        <p:xfrm>
          <a:off x="1999213" y="5468427"/>
          <a:ext cx="619124" cy="762000"/>
        </p:xfrm>
        <a:graphic>
          <a:graphicData uri="http://schemas.openxmlformats.org/presentationml/2006/ole">
            <mc:AlternateContent xmlns:mc="http://schemas.openxmlformats.org/markup-compatibility/2006">
              <mc:Choice xmlns:v="urn:schemas-microsoft-com:vml" Requires="v">
                <p:oleObj spid="_x0000_s43021" name="Equation" r:id="rId25" imgW="16459200" imgH="20116800" progId="">
                  <p:embed/>
                </p:oleObj>
              </mc:Choice>
              <mc:Fallback>
                <p:oleObj name="Equation" r:id="rId25" imgW="16459200" imgH="20116800" progId="">
                  <p:embed/>
                  <p:pic>
                    <p:nvPicPr>
                      <p:cNvPr id="0" name="图片 43020"/>
                      <p:cNvPicPr>
                        <a:picLocks noChangeAspect="1"/>
                      </p:cNvPicPr>
                      <p:nvPr/>
                    </p:nvPicPr>
                    <p:blipFill>
                      <a:blip r:embed="rId26"/>
                      <a:stretch>
                        <a:fillRect/>
                      </a:stretch>
                    </p:blipFill>
                    <p:spPr>
                      <a:xfrm>
                        <a:off x="1999213" y="5468427"/>
                        <a:ext cx="619124" cy="7620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5904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如图所示,两平行金属板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长</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=8 cm,两板间距离</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=8 cm,</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板的电势比</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板</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的电势高,电势差</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2410" kern="0" dirty="0" smtClean="0">
                <a:solidFill>
                  <a:srgbClr val="000000"/>
                </a:solidFill>
                <a:latin typeface="Times New Roman" panose="02020603050405020304" pitchFamily="65" charset="-122"/>
                <a:ea typeface="华文细黑" panose="02010600040101010101" pitchFamily="65" charset="-122"/>
              </a:rPr>
              <a:t>=300 V,一个不计重力的带正电的粒子的电荷量</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-10</a:t>
            </a:r>
            <a:r>
              <a:rPr lang="zh-CN" altLang="en-US" sz="2410" kern="0" dirty="0" smtClean="0">
                <a:solidFill>
                  <a:srgbClr val="000000"/>
                </a:solidFill>
                <a:latin typeface="Times New Roman" panose="02020603050405020304" pitchFamily="65" charset="-122"/>
                <a:ea typeface="华文细黑" panose="02010600040101010101" pitchFamily="65" charset="-122"/>
              </a:rPr>
              <a:t> C,质量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-20</a:t>
            </a:r>
            <a:r>
              <a:rPr lang="zh-CN" altLang="en-US" sz="2410" kern="0" dirty="0" smtClean="0">
                <a:solidFill>
                  <a:srgbClr val="000000"/>
                </a:solidFill>
                <a:latin typeface="Times New Roman" panose="02020603050405020304" pitchFamily="65" charset="-122"/>
                <a:ea typeface="华文细黑" panose="02010600040101010101" pitchFamily="65" charset="-122"/>
              </a:rPr>
              <a:t> kg,沿电场中心线</a:t>
            </a:r>
            <a:r>
              <a:rPr lang="zh-CN" altLang="en-US" sz="2410" i="1" kern="0" dirty="0" smtClean="0">
                <a:solidFill>
                  <a:srgbClr val="000000"/>
                </a:solidFill>
                <a:latin typeface="Times New Roman" panose="02020603050405020304" pitchFamily="65" charset="-122"/>
                <a:ea typeface="华文细黑" panose="02010600040101010101" pitchFamily="65" charset="-122"/>
              </a:rPr>
              <a:t>RO</a:t>
            </a:r>
            <a:r>
              <a:rPr lang="zh-CN" altLang="en-US" sz="2410" kern="0" dirty="0" smtClean="0">
                <a:solidFill>
                  <a:srgbClr val="000000"/>
                </a:solidFill>
                <a:latin typeface="Times New Roman" panose="02020603050405020304" pitchFamily="65" charset="-122"/>
                <a:ea typeface="华文细黑" panose="02010600040101010101" pitchFamily="65" charset="-122"/>
              </a:rPr>
              <a:t>垂直电场线飞入电场,初速度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6</a:t>
            </a:r>
            <a:r>
              <a:rPr lang="zh-CN" altLang="en-US" sz="2410" kern="0" dirty="0" smtClean="0">
                <a:solidFill>
                  <a:srgbClr val="000000"/>
                </a:solidFill>
                <a:latin typeface="Times New Roman" panose="02020603050405020304" pitchFamily="65" charset="-122"/>
                <a:ea typeface="华文细黑" panose="02010600040101010101" pitchFamily="65" charset="-122"/>
              </a:rPr>
              <a:t> m/s,粒子飞出平行板</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后,可进入界面</a:t>
            </a:r>
            <a:r>
              <a:rPr lang="zh-CN" altLang="en-US" sz="2410" i="1" kern="0" dirty="0" smtClean="0">
                <a:solidFill>
                  <a:srgbClr val="000000"/>
                </a:solidFill>
                <a:latin typeface="Times New Roman" panose="02020603050405020304" pitchFamily="65" charset="-122"/>
                <a:ea typeface="华文细黑" panose="02010600040101010101" pitchFamily="65" charset="-122"/>
              </a:rPr>
              <a:t>MN</a:t>
            </a:r>
            <a:r>
              <a:rPr lang="zh-CN" altLang="en-US" sz="2410" kern="0" dirty="0" smtClean="0">
                <a:solidFill>
                  <a:srgbClr val="000000"/>
                </a:solidFill>
                <a:latin typeface="Times New Roman" panose="02020603050405020304" pitchFamily="65" charset="-122"/>
                <a:ea typeface="华文细黑" panose="02010600040101010101" pitchFamily="65" charset="-122"/>
              </a:rPr>
              <a:t>和光屏</a:t>
            </a:r>
            <a:r>
              <a:rPr lang="zh-CN" altLang="en-US" sz="2410" i="1" kern="0" dirty="0" smtClean="0">
                <a:solidFill>
                  <a:srgbClr val="000000"/>
                </a:solidFill>
                <a:latin typeface="Times New Roman" panose="02020603050405020304" pitchFamily="65" charset="-122"/>
                <a:ea typeface="华文细黑" panose="02010600040101010101" pitchFamily="65" charset="-122"/>
              </a:rPr>
              <a:t>PS</a:t>
            </a:r>
            <a:r>
              <a:rPr lang="zh-CN" altLang="en-US" sz="2410" kern="0" dirty="0" smtClean="0">
                <a:solidFill>
                  <a:srgbClr val="000000"/>
                </a:solidFill>
                <a:latin typeface="Times New Roman" panose="02020603050405020304" pitchFamily="65" charset="-122"/>
                <a:ea typeface="华文细黑" panose="02010600040101010101" pitchFamily="65" charset="-122"/>
              </a:rPr>
              <a:t>间的无电场的真空区域,最后打在光屏</a:t>
            </a:r>
            <a:r>
              <a:rPr lang="zh-CN" altLang="en-US" sz="2410" i="1" kern="0" dirty="0" smtClean="0">
                <a:solidFill>
                  <a:srgbClr val="000000"/>
                </a:solidFill>
                <a:latin typeface="Times New Roman" panose="02020603050405020304" pitchFamily="65" charset="-122"/>
                <a:ea typeface="华文细黑" panose="02010600040101010101" pitchFamily="65" charset="-122"/>
              </a:rPr>
              <a:t>PS</a:t>
            </a:r>
            <a:r>
              <a:rPr lang="zh-CN" altLang="en-US" sz="2410" kern="0" dirty="0" smtClean="0">
                <a:solidFill>
                  <a:srgbClr val="000000"/>
                </a:solidFill>
                <a:latin typeface="Times New Roman" panose="02020603050405020304" pitchFamily="65" charset="-122"/>
                <a:ea typeface="华文细黑" panose="02010600040101010101" pitchFamily="65" charset="-122"/>
              </a:rPr>
              <a:t>上的</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点(未画</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出)。已知界面</a:t>
            </a:r>
            <a:r>
              <a:rPr lang="zh-CN" altLang="en-US" sz="2410" i="1" kern="0" dirty="0" smtClean="0">
                <a:solidFill>
                  <a:srgbClr val="000000"/>
                </a:solidFill>
                <a:latin typeface="Times New Roman" panose="02020603050405020304" pitchFamily="65" charset="-122"/>
                <a:ea typeface="华文细黑" panose="02010600040101010101" pitchFamily="65" charset="-122"/>
              </a:rPr>
              <a:t>MN</a:t>
            </a:r>
            <a:r>
              <a:rPr lang="zh-CN" altLang="en-US" sz="2410" kern="0" dirty="0" smtClean="0">
                <a:solidFill>
                  <a:srgbClr val="000000"/>
                </a:solidFill>
                <a:latin typeface="Times New Roman" panose="02020603050405020304" pitchFamily="65" charset="-122"/>
                <a:ea typeface="华文细黑" panose="02010600040101010101" pitchFamily="65" charset="-122"/>
              </a:rPr>
              <a:t>与光屏</a:t>
            </a:r>
            <a:r>
              <a:rPr lang="zh-CN" altLang="en-US" sz="2410" i="1" kern="0" dirty="0" smtClean="0">
                <a:solidFill>
                  <a:srgbClr val="000000"/>
                </a:solidFill>
                <a:latin typeface="Times New Roman" panose="02020603050405020304" pitchFamily="65" charset="-122"/>
                <a:ea typeface="华文细黑" panose="02010600040101010101" pitchFamily="65" charset="-122"/>
              </a:rPr>
              <a:t>PS</a:t>
            </a:r>
            <a:r>
              <a:rPr lang="zh-CN" altLang="en-US" sz="2410" kern="0" dirty="0" smtClean="0">
                <a:solidFill>
                  <a:srgbClr val="000000"/>
                </a:solidFill>
                <a:latin typeface="Times New Roman" panose="02020603050405020304" pitchFamily="65" charset="-122"/>
                <a:ea typeface="华文细黑" panose="02010600040101010101" pitchFamily="65" charset="-122"/>
              </a:rPr>
              <a:t>相距12 cm,</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点是中心线</a:t>
            </a:r>
            <a:r>
              <a:rPr lang="zh-CN" altLang="en-US" sz="2410" i="1" kern="0" dirty="0" smtClean="0">
                <a:solidFill>
                  <a:srgbClr val="000000"/>
                </a:solidFill>
                <a:latin typeface="Times New Roman" panose="02020603050405020304" pitchFamily="65" charset="-122"/>
                <a:ea typeface="华文细黑" panose="02010600040101010101" pitchFamily="65" charset="-122"/>
              </a:rPr>
              <a:t>RO</a:t>
            </a:r>
            <a:r>
              <a:rPr lang="zh-CN" altLang="en-US" sz="2410" kern="0" dirty="0" smtClean="0">
                <a:solidFill>
                  <a:srgbClr val="000000"/>
                </a:solidFill>
                <a:latin typeface="Times New Roman" panose="02020603050405020304" pitchFamily="65" charset="-122"/>
                <a:ea typeface="华文细黑" panose="02010600040101010101" pitchFamily="65" charset="-122"/>
              </a:rPr>
              <a:t>与光屏</a:t>
            </a:r>
            <a:r>
              <a:rPr lang="zh-CN" altLang="en-US" sz="2410" i="1" kern="0" dirty="0" smtClean="0">
                <a:solidFill>
                  <a:srgbClr val="000000"/>
                </a:solidFill>
                <a:latin typeface="Times New Roman" panose="02020603050405020304" pitchFamily="65" charset="-122"/>
                <a:ea typeface="华文细黑" panose="02010600040101010101" pitchFamily="65" charset="-122"/>
              </a:rPr>
              <a:t>PS</a:t>
            </a:r>
            <a:r>
              <a:rPr lang="zh-CN" altLang="en-US" sz="2410" kern="0" dirty="0" smtClean="0">
                <a:solidFill>
                  <a:srgbClr val="000000"/>
                </a:solidFill>
                <a:latin typeface="Times New Roman" panose="02020603050405020304" pitchFamily="65" charset="-122"/>
                <a:ea typeface="华文细黑" panose="02010600040101010101" pitchFamily="65" charset="-122"/>
              </a:rPr>
              <a:t>的交点。sin 37</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=0.6,</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cos 37</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=0.8。求:</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(1)粒子穿过界面</a:t>
            </a:r>
            <a:r>
              <a:rPr lang="zh-CN" altLang="en-US" sz="2410" i="1" kern="0" dirty="0" smtClean="0">
                <a:solidFill>
                  <a:srgbClr val="000000"/>
                </a:solidFill>
                <a:latin typeface="Times New Roman" panose="02020603050405020304" pitchFamily="65" charset="-122"/>
                <a:ea typeface="华文细黑" panose="02010600040101010101" pitchFamily="65" charset="-122"/>
              </a:rPr>
              <a:t>MN</a:t>
            </a:r>
            <a:r>
              <a:rPr lang="zh-CN" altLang="en-US" sz="2410" kern="0" dirty="0" smtClean="0">
                <a:solidFill>
                  <a:srgbClr val="000000"/>
                </a:solidFill>
                <a:latin typeface="Times New Roman" panose="02020603050405020304" pitchFamily="65" charset="-122"/>
                <a:ea typeface="华文细黑" panose="02010600040101010101" pitchFamily="65" charset="-122"/>
              </a:rPr>
              <a:t>时偏离中心线</a:t>
            </a:r>
            <a:r>
              <a:rPr lang="zh-CN" altLang="en-US" sz="2410" i="1" kern="0" dirty="0" smtClean="0">
                <a:solidFill>
                  <a:srgbClr val="000000"/>
                </a:solidFill>
                <a:latin typeface="Times New Roman" panose="02020603050405020304" pitchFamily="65" charset="-122"/>
                <a:ea typeface="华文细黑" panose="02010600040101010101" pitchFamily="65" charset="-122"/>
              </a:rPr>
              <a:t>RO</a:t>
            </a:r>
            <a:r>
              <a:rPr lang="zh-CN" altLang="en-US" sz="2410" kern="0" dirty="0" smtClean="0">
                <a:solidFill>
                  <a:srgbClr val="000000"/>
                </a:solidFill>
                <a:latin typeface="Times New Roman" panose="02020603050405020304" pitchFamily="65" charset="-122"/>
                <a:ea typeface="华文细黑" panose="02010600040101010101" pitchFamily="65" charset="-122"/>
              </a:rPr>
              <a:t>的距离;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(2)粒子射出平行板电容器时的偏转角</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(3)</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两点间的距离</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58.jpeg"/>
          <p:cNvPicPr>
            <a:picLocks noChangeAspect="1"/>
          </p:cNvPicPr>
          <p:nvPr/>
        </p:nvPicPr>
        <p:blipFill>
          <a:blip r:embed="rId1"/>
          <a:stretch>
            <a:fillRect/>
          </a:stretch>
        </p:blipFill>
        <p:spPr>
          <a:xfrm>
            <a:off x="7379820" y="4500405"/>
            <a:ext cx="2790825" cy="2495550"/>
          </a:xfrm>
          <a:prstGeom prst="rect">
            <a:avLst/>
          </a:prstGeom>
        </p:spPr>
      </p:pic>
      <p:sp>
        <p:nvSpPr>
          <p:cNvPr id="4" name="TextBox 2"/>
          <p:cNvSpPr txBox="1"/>
          <p:nvPr/>
        </p:nvSpPr>
        <p:spPr>
          <a:xfrm>
            <a:off x="468000" y="5920599"/>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(1)0.03 m    (2)37</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    (3)0.12 m</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99.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161.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00.xml><?xml version="1.0" encoding="utf-8"?>
<CustomerInfo>
  <UserName>Administrator</UserName>
  <CompanyName>微软中国</CompanyName>
  <MachineID>WS103</MachineID>
  <ToolID>ljRTAAAAKGU=</ToolID>
  <Data><![CDATA[bGpSVEFBQUFLR1U9]]></Data>
</CustomerInfo>
</file>

<file path=customXml/item101.xml><?xml version="1.0" encoding="utf-8"?>
<CustomerInfo>
  <UserName>Administrator</UserName>
  <CompanyName>微软中国</CompanyName>
  <MachineID>WS103</MachineID>
  <ToolID>ljRTAAAAKGU=</ToolID>
  <Data><![CDATA[bGpSVEFBQUFLR1U9]]></Data>
</CustomerInfo>
</file>

<file path=customXml/item102.xml><?xml version="1.0" encoding="utf-8"?>
<CustomerInfo>
  <UserName>Administrator</UserName>
  <CompanyName>微软中国</CompanyName>
  <MachineID>WS103</MachineID>
  <ToolID>ljRTAAAAKGU=</ToolID>
  <Data><![CDATA[bGpSVEFBQUFLR1U9]]></Data>
</CustomerInfo>
</file>

<file path=customXml/item103.xml><?xml version="1.0" encoding="utf-8"?>
<CustomerInfo>
  <UserName>Administrator</UserName>
  <CompanyName>微软中国</CompanyName>
  <MachineID>WS103</MachineID>
  <ToolID>ljRTAAAAKGU=</ToolID>
  <Data><![CDATA[bGpSVEFBQUFLR1U9]]></Data>
</CustomerInfo>
</file>

<file path=customXml/item104.xml><?xml version="1.0" encoding="utf-8"?>
<CustomerInfo>
  <UserName>Administrator</UserName>
  <CompanyName>微软中国</CompanyName>
  <MachineID>WS103</MachineID>
  <ToolID>ljRTAAAAKGU=</ToolID>
  <Data><![CDATA[bGpSVEFBQUFLR1U9]]></Data>
</CustomerInfo>
</file>

<file path=customXml/item105.xml><?xml version="1.0" encoding="utf-8"?>
<CustomerInfo>
  <UserName>Administrator</UserName>
  <CompanyName>微软中国</CompanyName>
  <MachineID>WS103</MachineID>
  <ToolID>ljRTAAAAKGU=</ToolID>
  <Data><![CDATA[bGpSVEFBQUFLR1U9]]></Data>
</CustomerInfo>
</file>

<file path=customXml/item106.xml><?xml version="1.0" encoding="utf-8"?>
<CustomerInfo>
  <UserName>Administrator</UserName>
  <CompanyName>微软中国</CompanyName>
  <MachineID>WS103</MachineID>
  <ToolID>ljRTAAAAKGU=</ToolID>
  <Data><![CDATA[bGpSVEFBQUFLR1U9]]></Data>
</CustomerInfo>
</file>

<file path=customXml/item107.xml><?xml version="1.0" encoding="utf-8"?>
<CustomerInfo>
  <UserName>Administrator</UserName>
  <CompanyName>微软中国</CompanyName>
  <MachineID>WS103</MachineID>
  <ToolID>ljRTAAAAKGU=</ToolID>
  <Data><![CDATA[bGpSVEFBQUFLR1U9]]></Data>
</CustomerInfo>
</file>

<file path=customXml/item108.xml><?xml version="1.0" encoding="utf-8"?>
<CustomerInfo>
  <UserName>Administrator</UserName>
  <CompanyName>微软中国</CompanyName>
  <MachineID>WS103</MachineID>
  <ToolID>ljRTAAAAKGU=</ToolID>
  <Data><![CDATA[bGpSVEFBQUFLR1U9]]></Data>
</CustomerInfo>
</file>

<file path=customXml/item109.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10.xml><?xml version="1.0" encoding="utf-8"?>
<CustomerInfo>
  <UserName>Administrator</UserName>
  <CompanyName>微软中国</CompanyName>
  <MachineID>WS103</MachineID>
  <ToolID>ljRTAAAAKGU=</ToolID>
  <Data><![CDATA[bGpSVEFBQUFLR1U9]]></Data>
</CustomerInfo>
</file>

<file path=customXml/item111.xml><?xml version="1.0" encoding="utf-8"?>
<CustomerInfo>
  <UserName>Administrator</UserName>
  <CompanyName>微软中国</CompanyName>
  <MachineID>WS103</MachineID>
  <ToolID>ljRTAAAAKGU=</ToolID>
  <Data><![CDATA[bGpSVEFBQUFLR1U9]]></Data>
</CustomerInfo>
</file>

<file path=customXml/item112.xml><?xml version="1.0" encoding="utf-8"?>
<CustomerInfo>
  <UserName>Administrator</UserName>
  <CompanyName>微软中国</CompanyName>
  <MachineID>WS103</MachineID>
  <ToolID>ljRTAAAAKGU=</ToolID>
  <Data><![CDATA[bGpSVEFBQUFLR1U9]]></Data>
</CustomerInfo>
</file>

<file path=customXml/item113.xml><?xml version="1.0" encoding="utf-8"?>
<CustomerInfo>
  <UserName>Administrator</UserName>
  <CompanyName>微软中国</CompanyName>
  <MachineID>WS103</MachineID>
  <ToolID>ljRTAAAAKGU=</ToolID>
  <Data><![CDATA[bGpSVEFBQUFLR1U9]]></Data>
</CustomerInfo>
</file>

<file path=customXml/item114.xml><?xml version="1.0" encoding="utf-8"?>
<CustomerInfo>
  <UserName>Administrator</UserName>
  <CompanyName>微软中国</CompanyName>
  <MachineID>WS103</MachineID>
  <ToolID>ljRTAAAAKGU=</ToolID>
  <Data><![CDATA[bGpSVEFBQUFLR1U9]]></Data>
</CustomerInfo>
</file>

<file path=customXml/item115.xml><?xml version="1.0" encoding="utf-8"?>
<CustomerInfo>
  <UserName>Administrator</UserName>
  <CompanyName>微软中国</CompanyName>
  <MachineID>WS103</MachineID>
  <ToolID>ljRTAAAAKGU=</ToolID>
  <Data><![CDATA[bGpSVEFBQUFLR1U9]]></Data>
</CustomerInfo>
</file>

<file path=customXml/item116.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71.xml><?xml version="1.0" encoding="utf-8"?>
<CustomerInfo>
  <UserName>Administrator</UserName>
  <CompanyName>微软中国</CompanyName>
  <MachineID>WS103</MachineID>
  <ToolID>ljRTAAAAKGU=</ToolID>
  <Data><![CDATA[bGpSVEFBQUFLR1U9]]></Data>
</CustomerInfo>
</file>

<file path=customXml/item72.xml><?xml version="1.0" encoding="utf-8"?>
<CustomerInfo>
  <UserName>Administrator</UserName>
  <CompanyName>微软中国</CompanyName>
  <MachineID>WS103</MachineID>
  <ToolID>ljRTAAAAKGU=</ToolID>
  <Data><![CDATA[bGpSVEFBQUFLR1U9]]></Data>
</CustomerInfo>
</file>

<file path=customXml/item73.xml><?xml version="1.0" encoding="utf-8"?>
<CustomerInfo>
  <UserName>Administrator</UserName>
  <CompanyName>微软中国</CompanyName>
  <MachineID>WS103</MachineID>
  <ToolID>ljRTAAAAKGU=</ToolID>
  <Data><![CDATA[bGpSVEFBQUFLR1U9]]></Data>
</CustomerInfo>
</file>

<file path=customXml/item74.xml><?xml version="1.0" encoding="utf-8"?>
<CustomerInfo>
  <UserName>Administrator</UserName>
  <CompanyName>微软中国</CompanyName>
  <MachineID>WS103</MachineID>
  <ToolID>ljRTAAAAKGU=</ToolID>
  <Data><![CDATA[bGpSVEFBQUFLR1U9]]></Data>
</CustomerInfo>
</file>

<file path=customXml/item75.xml><?xml version="1.0" encoding="utf-8"?>
<CustomerInfo>
  <UserName>Administrator</UserName>
  <CompanyName>微软中国</CompanyName>
  <MachineID>WS103</MachineID>
  <ToolID>ljRTAAAAKGU=</ToolID>
  <Data><![CDATA[bGpSVEFBQUFLR1U9]]></Data>
</CustomerInfo>
</file>

<file path=customXml/item76.xml><?xml version="1.0" encoding="utf-8"?>
<CustomerInfo>
  <UserName>Administrator</UserName>
  <CompanyName>微软中国</CompanyName>
  <MachineID>WS103</MachineID>
  <ToolID>ljRTAAAAKGU=</ToolID>
  <Data><![CDATA[bGpSVEFBQUFLR1U9]]></Data>
</CustomerInfo>
</file>

<file path=customXml/item77.xml><?xml version="1.0" encoding="utf-8"?>
<CustomerInfo>
  <UserName>Administrator</UserName>
  <CompanyName>微软中国</CompanyName>
  <MachineID>WS103</MachineID>
  <ToolID>ljRTAAAAKGU=</ToolID>
  <Data><![CDATA[bGpSVEFBQUFLR1U9]]></Data>
</CustomerInfo>
</file>

<file path=customXml/item78.xml><?xml version="1.0" encoding="utf-8"?>
<CustomerInfo>
  <UserName>Administrator</UserName>
  <CompanyName>微软中国</CompanyName>
  <MachineID>WS103</MachineID>
  <ToolID>ljRTAAAAKGU=</ToolID>
  <Data><![CDATA[bGpSVEFBQUFLR1U9]]></Data>
</CustomerInfo>
</file>

<file path=customXml/item79.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80.xml><?xml version="1.0" encoding="utf-8"?>
<CustomerInfo>
  <UserName>Administrator</UserName>
  <CompanyName>微软中国</CompanyName>
  <MachineID>WS103</MachineID>
  <ToolID>ljRTAAAAKGU=</ToolID>
  <Data><![CDATA[bGpSVEFBQUFLR1U9]]></Data>
</CustomerInfo>
</file>

<file path=customXml/item81.xml><?xml version="1.0" encoding="utf-8"?>
<CustomerInfo>
  <UserName>Administrator</UserName>
  <CompanyName>微软中国</CompanyName>
  <MachineID>WS103</MachineID>
  <ToolID>ljRTAAAAKGU=</ToolID>
  <Data><![CDATA[bGpSVEFBQUFLR1U9]]></Data>
</CustomerInfo>
</file>

<file path=customXml/item82.xml><?xml version="1.0" encoding="utf-8"?>
<CustomerInfo>
  <UserName>Administrator</UserName>
  <CompanyName>微软中国</CompanyName>
  <MachineID>WS103</MachineID>
  <ToolID>ljRTAAAAKGU=</ToolID>
  <Data><![CDATA[bGpSVEFBQUFLR1U9]]></Data>
</CustomerInfo>
</file>

<file path=customXml/item83.xml><?xml version="1.0" encoding="utf-8"?>
<CustomerInfo>
  <UserName>Administrator</UserName>
  <CompanyName>微软中国</CompanyName>
  <MachineID>WS103</MachineID>
  <ToolID>ljRTAAAAKGU=</ToolID>
  <Data><![CDATA[bGpSVEFBQUFLR1U9]]></Data>
</CustomerInfo>
</file>

<file path=customXml/item84.xml><?xml version="1.0" encoding="utf-8"?>
<CustomerInfo>
  <UserName>Administrator</UserName>
  <CompanyName>微软中国</CompanyName>
  <MachineID>WS103</MachineID>
  <ToolID>ljRTAAAAKGU=</ToolID>
  <Data><![CDATA[bGpSVEFBQUFLR1U9]]></Data>
</CustomerInfo>
</file>

<file path=customXml/item85.xml><?xml version="1.0" encoding="utf-8"?>
<CustomerInfo>
  <UserName>Administrator</UserName>
  <CompanyName>微软中国</CompanyName>
  <MachineID>WS103</MachineID>
  <ToolID>ljRTAAAAKGU=</ToolID>
  <Data><![CDATA[bGpSVEFBQUFLR1U9]]></Data>
</CustomerInfo>
</file>

<file path=customXml/item86.xml><?xml version="1.0" encoding="utf-8"?>
<CustomerInfo>
  <UserName>Administrator</UserName>
  <CompanyName>微软中国</CompanyName>
  <MachineID>WS103</MachineID>
  <ToolID>ljRTAAAAKGU=</ToolID>
  <Data><![CDATA[bGpSVEFBQUFLR1U9]]></Data>
</CustomerInfo>
</file>

<file path=customXml/item87.xml><?xml version="1.0" encoding="utf-8"?>
<CustomerInfo>
  <UserName>Administrator</UserName>
  <CompanyName>微软中国</CompanyName>
  <MachineID>WS103</MachineID>
  <ToolID>ljRTAAAAKGU=</ToolID>
  <Data><![CDATA[bGpSVEFBQUFLR1U9]]></Data>
</CustomerInfo>
</file>

<file path=customXml/item88.xml><?xml version="1.0" encoding="utf-8"?>
<CustomerInfo>
  <UserName>Administrator</UserName>
  <CompanyName>微软中国</CompanyName>
  <MachineID>WS103</MachineID>
  <ToolID>ljRTAAAAKGU=</ToolID>
  <Data><![CDATA[bGpSVEFBQUFLR1U9]]></Data>
</CustomerInfo>
</file>

<file path=customXml/item89.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90.xml><?xml version="1.0" encoding="utf-8"?>
<CustomerInfo>
  <UserName>Administrator</UserName>
  <CompanyName>微软中国</CompanyName>
  <MachineID>WS103</MachineID>
  <ToolID>ljRTAAAAKGU=</ToolID>
  <Data><![CDATA[bGpSVEFBQUFLR1U9]]></Data>
</CustomerInfo>
</file>

<file path=customXml/item91.xml><?xml version="1.0" encoding="utf-8"?>
<CustomerInfo>
  <UserName>Administrator</UserName>
  <CompanyName>微软中国</CompanyName>
  <MachineID>WS103</MachineID>
  <ToolID>ljRTAAAAKGU=</ToolID>
  <Data><![CDATA[bGpSVEFBQUFLR1U9]]></Data>
</CustomerInfo>
</file>

<file path=customXml/item92.xml><?xml version="1.0" encoding="utf-8"?>
<CustomerInfo>
  <UserName>Administrator</UserName>
  <CompanyName>微软中国</CompanyName>
  <MachineID>WS103</MachineID>
  <ToolID>ljRTAAAAKGU=</ToolID>
  <Data><![CDATA[bGpSVEFBQUFLR1U9]]></Data>
</CustomerInfo>
</file>

<file path=customXml/item93.xml><?xml version="1.0" encoding="utf-8"?>
<CustomerInfo>
  <UserName>Administrator</UserName>
  <CompanyName>微软中国</CompanyName>
  <MachineID>WS103</MachineID>
  <ToolID>ljRTAAAAKGU=</ToolID>
  <Data><![CDATA[bGpSVEFBQUFLR1U9]]></Data>
</CustomerInfo>
</file>

<file path=customXml/item94.xml><?xml version="1.0" encoding="utf-8"?>
<CustomerInfo>
  <UserName>Administrator</UserName>
  <CompanyName>微软中国</CompanyName>
  <MachineID>WS103</MachineID>
  <ToolID>ljRTAAAAKGU=</ToolID>
  <Data><![CDATA[bGpSVEFBQUFLR1U9]]></Data>
</CustomerInfo>
</file>

<file path=customXml/item95.xml><?xml version="1.0" encoding="utf-8"?>
<CustomerInfo>
  <UserName>Administrator</UserName>
  <CompanyName>微软中国</CompanyName>
  <MachineID>WS103</MachineID>
  <ToolID>ljRTAAAAKGU=</ToolID>
  <Data><![CDATA[bGpSVEFBQUFLR1U9]]></Data>
</CustomerInfo>
</file>

<file path=customXml/item96.xml><?xml version="1.0" encoding="utf-8"?>
<CustomerInfo>
  <UserName>Administrator</UserName>
  <CompanyName>微软中国</CompanyName>
  <MachineID>WS103</MachineID>
  <ToolID>ljRTAAAAKGU=</ToolID>
  <Data><![CDATA[bGpSVEFBQUFLR1U9]]></Data>
</CustomerInfo>
</file>

<file path=customXml/item97.xml><?xml version="1.0" encoding="utf-8"?>
<CustomerInfo>
  <UserName>Administrator</UserName>
  <CompanyName>微软中国</CompanyName>
  <MachineID>WS103</MachineID>
  <ToolID>ljRTAAAAKGU=</ToolID>
  <Data><![CDATA[bGpSVEFBQUFLR1U9]]></Data>
</CustomerInfo>
</file>

<file path=customXml/item98.xml><?xml version="1.0" encoding="utf-8"?>
<CustomerInfo>
  <UserName>Administrator</UserName>
  <CompanyName>微软中国</CompanyName>
  <MachineID>WS103</MachineID>
  <ToolID>ljRTAAAAKGU=</ToolID>
  <Data><![CDATA[bGpSVEFBQUFLR1U9]]></Data>
</CustomerInfo>
</file>

<file path=customXml/item99.xml><?xml version="1.0" encoding="utf-8"?>
<CustomerInfo>
  <UserName>Administrator</UserName>
  <CompanyName>微软中国</CompanyName>
  <MachineID>WS103</MachineID>
  <ToolID>ljRTAAAAKGU=</ToolID>
  <Data><![CDATA[bGpSVEFBQUFLR1U9]]></Data>
</CustomerInfo>
</file>

<file path=customXml/itemProps100.xml><?xml version="1.0" encoding="utf-8"?>
<ds:datastoreItem xmlns:ds="http://schemas.openxmlformats.org/officeDocument/2006/customXml" ds:itemID="{3B1E93F4-B9ED-496A-B128-999434955B9D}">
  <ds:schemaRefs/>
</ds:datastoreItem>
</file>

<file path=customXml/itemProps101.xml><?xml version="1.0" encoding="utf-8"?>
<ds:datastoreItem xmlns:ds="http://schemas.openxmlformats.org/officeDocument/2006/customXml" ds:itemID="{DAF52001-8C92-4F48-8A7E-C09E977A04FE}">
  <ds:schemaRefs/>
</ds:datastoreItem>
</file>

<file path=customXml/itemProps102.xml><?xml version="1.0" encoding="utf-8"?>
<ds:datastoreItem xmlns:ds="http://schemas.openxmlformats.org/officeDocument/2006/customXml" ds:itemID="{69FD5202-D071-4E2F-97D3-FCDD89E26717}">
  <ds:schemaRefs/>
</ds:datastoreItem>
</file>

<file path=customXml/itemProps103.xml><?xml version="1.0" encoding="utf-8"?>
<ds:datastoreItem xmlns:ds="http://schemas.openxmlformats.org/officeDocument/2006/customXml" ds:itemID="{C9AC7B6D-E95A-4E8A-AFBB-0F814DFB5D45}">
  <ds:schemaRefs/>
</ds:datastoreItem>
</file>

<file path=customXml/itemProps104.xml><?xml version="1.0" encoding="utf-8"?>
<ds:datastoreItem xmlns:ds="http://schemas.openxmlformats.org/officeDocument/2006/customXml" ds:itemID="{2ECBAE35-E77C-48BE-AE72-887AAC5A9A5F}">
  <ds:schemaRefs/>
</ds:datastoreItem>
</file>

<file path=customXml/itemProps105.xml><?xml version="1.0" encoding="utf-8"?>
<ds:datastoreItem xmlns:ds="http://schemas.openxmlformats.org/officeDocument/2006/customXml" ds:itemID="{F53FE502-B195-44BE-8117-DACE98AE6FFD}">
  <ds:schemaRefs/>
</ds:datastoreItem>
</file>

<file path=customXml/itemProps106.xml><?xml version="1.0" encoding="utf-8"?>
<ds:datastoreItem xmlns:ds="http://schemas.openxmlformats.org/officeDocument/2006/customXml" ds:itemID="{DAEFC5DD-1DE7-47A0-9080-7AC8AA189904}">
  <ds:schemaRefs/>
</ds:datastoreItem>
</file>

<file path=customXml/itemProps107.xml><?xml version="1.0" encoding="utf-8"?>
<ds:datastoreItem xmlns:ds="http://schemas.openxmlformats.org/officeDocument/2006/customXml" ds:itemID="{B7C8E009-3311-4733-84A6-1A1783D04185}">
  <ds:schemaRefs/>
</ds:datastoreItem>
</file>

<file path=customXml/itemProps108.xml><?xml version="1.0" encoding="utf-8"?>
<ds:datastoreItem xmlns:ds="http://schemas.openxmlformats.org/officeDocument/2006/customXml" ds:itemID="{2A4E1413-DECD-4644-90DF-BFBA951068E1}">
  <ds:schemaRefs/>
</ds:datastoreItem>
</file>

<file path=customXml/itemProps109.xml><?xml version="1.0" encoding="utf-8"?>
<ds:datastoreItem xmlns:ds="http://schemas.openxmlformats.org/officeDocument/2006/customXml" ds:itemID="{4235F607-71D4-4C3D-AE7B-7723AB724F0A}">
  <ds:schemaRefs/>
</ds:datastoreItem>
</file>

<file path=customXml/itemProps110.xml><?xml version="1.0" encoding="utf-8"?>
<ds:datastoreItem xmlns:ds="http://schemas.openxmlformats.org/officeDocument/2006/customXml" ds:itemID="{EFC7B3D9-2D02-4270-B13A-6FA443A64727}">
  <ds:schemaRefs/>
</ds:datastoreItem>
</file>

<file path=customXml/itemProps111.xml><?xml version="1.0" encoding="utf-8"?>
<ds:datastoreItem xmlns:ds="http://schemas.openxmlformats.org/officeDocument/2006/customXml" ds:itemID="{E9C884D6-1A0D-4E07-A784-A6BADEC334A9}">
  <ds:schemaRefs/>
</ds:datastoreItem>
</file>

<file path=customXml/itemProps112.xml><?xml version="1.0" encoding="utf-8"?>
<ds:datastoreItem xmlns:ds="http://schemas.openxmlformats.org/officeDocument/2006/customXml" ds:itemID="{32DA183C-D28B-473F-BCBC-F8E4A85728E7}">
  <ds:schemaRefs/>
</ds:datastoreItem>
</file>

<file path=customXml/itemProps113.xml><?xml version="1.0" encoding="utf-8"?>
<ds:datastoreItem xmlns:ds="http://schemas.openxmlformats.org/officeDocument/2006/customXml" ds:itemID="{809C8190-668E-4EA2-9472-0CC25B890DC1}">
  <ds:schemaRefs/>
</ds:datastoreItem>
</file>

<file path=customXml/itemProps114.xml><?xml version="1.0" encoding="utf-8"?>
<ds:datastoreItem xmlns:ds="http://schemas.openxmlformats.org/officeDocument/2006/customXml" ds:itemID="{AD12EEF8-4E11-497C-B3A0-EB2D306622F2}">
  <ds:schemaRefs/>
</ds:datastoreItem>
</file>

<file path=customXml/itemProps115.xml><?xml version="1.0" encoding="utf-8"?>
<ds:datastoreItem xmlns:ds="http://schemas.openxmlformats.org/officeDocument/2006/customXml" ds:itemID="{13731842-9450-4851-936D-E20E1CB0F9DE}">
  <ds:schemaRefs/>
</ds:datastoreItem>
</file>

<file path=customXml/itemProps116.xml><?xml version="1.0" encoding="utf-8"?>
<ds:datastoreItem xmlns:ds="http://schemas.openxmlformats.org/officeDocument/2006/customXml" ds:itemID="{B2A07D72-EAF3-445F-BD3D-58715F011B33}">
  <ds:schemaRefs/>
</ds:datastoreItem>
</file>

<file path=customXml/itemProps117.xml><?xml version="1.0" encoding="utf-8"?>
<ds:datastoreItem xmlns:ds="http://schemas.openxmlformats.org/officeDocument/2006/customXml" ds:itemID="{FDA336DA-66AB-45D2-9946-8BA6A2933D5D}">
  <ds:schemaRefs/>
</ds:datastoreItem>
</file>

<file path=customXml/itemProps118.xml><?xml version="1.0" encoding="utf-8"?>
<ds:datastoreItem xmlns:ds="http://schemas.openxmlformats.org/officeDocument/2006/customXml" ds:itemID="{6144D64D-92BE-4FBC-8CE6-64B9AAF70D26}">
  <ds:schemaRefs/>
</ds:datastoreItem>
</file>

<file path=customXml/itemProps119.xml><?xml version="1.0" encoding="utf-8"?>
<ds:datastoreItem xmlns:ds="http://schemas.openxmlformats.org/officeDocument/2006/customXml" ds:itemID="{7568379A-1713-4F71-B57A-C4A72FEA28C7}">
  <ds:schemaRefs/>
</ds:datastoreItem>
</file>

<file path=customXml/itemProps120.xml><?xml version="1.0" encoding="utf-8"?>
<ds:datastoreItem xmlns:ds="http://schemas.openxmlformats.org/officeDocument/2006/customXml" ds:itemID="{3C29DBC8-364F-4621-8A81-74D5FCB3B67F}">
  <ds:schemaRefs/>
</ds:datastoreItem>
</file>

<file path=customXml/itemProps121.xml><?xml version="1.0" encoding="utf-8"?>
<ds:datastoreItem xmlns:ds="http://schemas.openxmlformats.org/officeDocument/2006/customXml" ds:itemID="{F862D028-DFF3-4A9F-AD99-DB26D5FBC941}">
  <ds:schemaRefs/>
</ds:datastoreItem>
</file>

<file path=customXml/itemProps122.xml><?xml version="1.0" encoding="utf-8"?>
<ds:datastoreItem xmlns:ds="http://schemas.openxmlformats.org/officeDocument/2006/customXml" ds:itemID="{C21A1832-FAAD-4B1F-AD7C-E086411A1894}">
  <ds:schemaRefs/>
</ds:datastoreItem>
</file>

<file path=customXml/itemProps123.xml><?xml version="1.0" encoding="utf-8"?>
<ds:datastoreItem xmlns:ds="http://schemas.openxmlformats.org/officeDocument/2006/customXml" ds:itemID="{8C623386-2CC2-4291-AE9D-66D93EA8A041}">
  <ds:schemaRefs/>
</ds:datastoreItem>
</file>

<file path=customXml/itemProps124.xml><?xml version="1.0" encoding="utf-8"?>
<ds:datastoreItem xmlns:ds="http://schemas.openxmlformats.org/officeDocument/2006/customXml" ds:itemID="{9F57A256-A354-42F2-AC61-EEDB22D2EDA7}">
  <ds:schemaRefs/>
</ds:datastoreItem>
</file>

<file path=customXml/itemProps125.xml><?xml version="1.0" encoding="utf-8"?>
<ds:datastoreItem xmlns:ds="http://schemas.openxmlformats.org/officeDocument/2006/customXml" ds:itemID="{DDE4909F-3816-4000-A5E5-FD321A09B2AF}">
  <ds:schemaRefs/>
</ds:datastoreItem>
</file>

<file path=customXml/itemProps126.xml><?xml version="1.0" encoding="utf-8"?>
<ds:datastoreItem xmlns:ds="http://schemas.openxmlformats.org/officeDocument/2006/customXml" ds:itemID="{9875E730-59D4-4047-A504-3094F22C35D2}">
  <ds:schemaRefs/>
</ds:datastoreItem>
</file>

<file path=customXml/itemProps127.xml><?xml version="1.0" encoding="utf-8"?>
<ds:datastoreItem xmlns:ds="http://schemas.openxmlformats.org/officeDocument/2006/customXml" ds:itemID="{F58ECDE5-EAB3-4080-B411-B26604E4CD64}">
  <ds:schemaRefs/>
</ds:datastoreItem>
</file>

<file path=customXml/itemProps128.xml><?xml version="1.0" encoding="utf-8"?>
<ds:datastoreItem xmlns:ds="http://schemas.openxmlformats.org/officeDocument/2006/customXml" ds:itemID="{3503EB2D-F5F5-4EF3-B51C-3C1828171FFE}">
  <ds:schemaRefs/>
</ds:datastoreItem>
</file>

<file path=customXml/itemProps129.xml><?xml version="1.0" encoding="utf-8"?>
<ds:datastoreItem xmlns:ds="http://schemas.openxmlformats.org/officeDocument/2006/customXml" ds:itemID="{F54FD12D-089C-4694-A14D-487136960D8C}">
  <ds:schemaRefs/>
</ds:datastoreItem>
</file>

<file path=customXml/itemProps130.xml><?xml version="1.0" encoding="utf-8"?>
<ds:datastoreItem xmlns:ds="http://schemas.openxmlformats.org/officeDocument/2006/customXml" ds:itemID="{4A3327CB-29AE-4CA0-971E-BFE01522466D}">
  <ds:schemaRefs/>
</ds:datastoreItem>
</file>

<file path=customXml/itemProps131.xml><?xml version="1.0" encoding="utf-8"?>
<ds:datastoreItem xmlns:ds="http://schemas.openxmlformats.org/officeDocument/2006/customXml" ds:itemID="{FA0D1641-D4F0-44C1-B1BD-CC37B7D9B2BE}">
  <ds:schemaRefs/>
</ds:datastoreItem>
</file>

<file path=customXml/itemProps132.xml><?xml version="1.0" encoding="utf-8"?>
<ds:datastoreItem xmlns:ds="http://schemas.openxmlformats.org/officeDocument/2006/customXml" ds:itemID="{B58130EB-0268-4BE2-B216-9A6290F242EC}">
  <ds:schemaRefs/>
</ds:datastoreItem>
</file>

<file path=customXml/itemProps133.xml><?xml version="1.0" encoding="utf-8"?>
<ds:datastoreItem xmlns:ds="http://schemas.openxmlformats.org/officeDocument/2006/customXml" ds:itemID="{463DCBF7-F7FD-49AE-87D5-918B205F1132}">
  <ds:schemaRefs/>
</ds:datastoreItem>
</file>

<file path=customXml/itemProps134.xml><?xml version="1.0" encoding="utf-8"?>
<ds:datastoreItem xmlns:ds="http://schemas.openxmlformats.org/officeDocument/2006/customXml" ds:itemID="{D640D956-3FF3-4F23-9522-025E4CD28D08}">
  <ds:schemaRefs/>
</ds:datastoreItem>
</file>

<file path=customXml/itemProps135.xml><?xml version="1.0" encoding="utf-8"?>
<ds:datastoreItem xmlns:ds="http://schemas.openxmlformats.org/officeDocument/2006/customXml" ds:itemID="{1B8E48A0-4AB2-4537-8AA7-8B810B5A05BB}">
  <ds:schemaRefs/>
</ds:datastoreItem>
</file>

<file path=customXml/itemProps136.xml><?xml version="1.0" encoding="utf-8"?>
<ds:datastoreItem xmlns:ds="http://schemas.openxmlformats.org/officeDocument/2006/customXml" ds:itemID="{09300485-55ED-4482-B6A2-F06C070CE3AB}">
  <ds:schemaRefs/>
</ds:datastoreItem>
</file>

<file path=customXml/itemProps137.xml><?xml version="1.0" encoding="utf-8"?>
<ds:datastoreItem xmlns:ds="http://schemas.openxmlformats.org/officeDocument/2006/customXml" ds:itemID="{40727D6A-1887-4464-86C2-DA6BA2B367F7}">
  <ds:schemaRefs/>
</ds:datastoreItem>
</file>

<file path=customXml/itemProps138.xml><?xml version="1.0" encoding="utf-8"?>
<ds:datastoreItem xmlns:ds="http://schemas.openxmlformats.org/officeDocument/2006/customXml" ds:itemID="{4873D414-FB12-46C7-A7B3-18EF9D02BE16}">
  <ds:schemaRefs/>
</ds:datastoreItem>
</file>

<file path=customXml/itemProps139.xml><?xml version="1.0" encoding="utf-8"?>
<ds:datastoreItem xmlns:ds="http://schemas.openxmlformats.org/officeDocument/2006/customXml" ds:itemID="{7C165346-1E78-491A-928C-BCCE69B5E4B5}">
  <ds:schemaRefs/>
</ds:datastoreItem>
</file>

<file path=customXml/itemProps140.xml><?xml version="1.0" encoding="utf-8"?>
<ds:datastoreItem xmlns:ds="http://schemas.openxmlformats.org/officeDocument/2006/customXml" ds:itemID="{4E40E1F5-CA1A-4572-B0F1-0E7E98CE88AE}">
  <ds:schemaRefs/>
</ds:datastoreItem>
</file>

<file path=customXml/itemProps141.xml><?xml version="1.0" encoding="utf-8"?>
<ds:datastoreItem xmlns:ds="http://schemas.openxmlformats.org/officeDocument/2006/customXml" ds:itemID="{EC76AECF-BE26-4664-A6DA-89BFB9EE8108}">
  <ds:schemaRefs/>
</ds:datastoreItem>
</file>

<file path=customXml/itemProps142.xml><?xml version="1.0" encoding="utf-8"?>
<ds:datastoreItem xmlns:ds="http://schemas.openxmlformats.org/officeDocument/2006/customXml" ds:itemID="{E2D3411C-9BD3-4228-AFB4-499C19220F1A}">
  <ds:schemaRefs/>
</ds:datastoreItem>
</file>

<file path=customXml/itemProps143.xml><?xml version="1.0" encoding="utf-8"?>
<ds:datastoreItem xmlns:ds="http://schemas.openxmlformats.org/officeDocument/2006/customXml" ds:itemID="{6022959A-7A66-456C-8A51-2FDD12910B27}">
  <ds:schemaRefs/>
</ds:datastoreItem>
</file>

<file path=customXml/itemProps144.xml><?xml version="1.0" encoding="utf-8"?>
<ds:datastoreItem xmlns:ds="http://schemas.openxmlformats.org/officeDocument/2006/customXml" ds:itemID="{56200214-7E96-4A54-92FB-E61879F5BC9C}">
  <ds:schemaRefs/>
</ds:datastoreItem>
</file>

<file path=customXml/itemProps145.xml><?xml version="1.0" encoding="utf-8"?>
<ds:datastoreItem xmlns:ds="http://schemas.openxmlformats.org/officeDocument/2006/customXml" ds:itemID="{7F2CD48D-2A0E-4DDA-ADDC-166FEA133BFD}">
  <ds:schemaRefs/>
</ds:datastoreItem>
</file>

<file path=customXml/itemProps146.xml><?xml version="1.0" encoding="utf-8"?>
<ds:datastoreItem xmlns:ds="http://schemas.openxmlformats.org/officeDocument/2006/customXml" ds:itemID="{4A9894FD-23DF-498F-92E1-93FA19440FAA}">
  <ds:schemaRefs/>
</ds:datastoreItem>
</file>

<file path=customXml/itemProps147.xml><?xml version="1.0" encoding="utf-8"?>
<ds:datastoreItem xmlns:ds="http://schemas.openxmlformats.org/officeDocument/2006/customXml" ds:itemID="{FA062F2C-6222-4852-AB91-BBFC29D3825C}">
  <ds:schemaRefs/>
</ds:datastoreItem>
</file>

<file path=customXml/itemProps148.xml><?xml version="1.0" encoding="utf-8"?>
<ds:datastoreItem xmlns:ds="http://schemas.openxmlformats.org/officeDocument/2006/customXml" ds:itemID="{CDE7DEE7-02F8-42E4-84AE-CF990EC8FA6C}">
  <ds:schemaRefs/>
</ds:datastoreItem>
</file>

<file path=customXml/itemProps149.xml><?xml version="1.0" encoding="utf-8"?>
<ds:datastoreItem xmlns:ds="http://schemas.openxmlformats.org/officeDocument/2006/customXml" ds:itemID="{088B6AAF-17FE-4CD2-BF8B-337037899BD3}">
  <ds:schemaRefs/>
</ds:datastoreItem>
</file>

<file path=customXml/itemProps150.xml><?xml version="1.0" encoding="utf-8"?>
<ds:datastoreItem xmlns:ds="http://schemas.openxmlformats.org/officeDocument/2006/customXml" ds:itemID="{59EB6F8A-6AA7-46DB-9618-83507F9EDA60}">
  <ds:schemaRefs/>
</ds:datastoreItem>
</file>

<file path=customXml/itemProps151.xml><?xml version="1.0" encoding="utf-8"?>
<ds:datastoreItem xmlns:ds="http://schemas.openxmlformats.org/officeDocument/2006/customXml" ds:itemID="{BF258FB5-BD2F-44BB-8C3D-4107E22BBD3A}">
  <ds:schemaRefs/>
</ds:datastoreItem>
</file>

<file path=customXml/itemProps152.xml><?xml version="1.0" encoding="utf-8"?>
<ds:datastoreItem xmlns:ds="http://schemas.openxmlformats.org/officeDocument/2006/customXml" ds:itemID="{3CA59F3C-CF74-4FA5-8F9E-A14FEF2E55F6}">
  <ds:schemaRefs/>
</ds:datastoreItem>
</file>

<file path=customXml/itemProps153.xml><?xml version="1.0" encoding="utf-8"?>
<ds:datastoreItem xmlns:ds="http://schemas.openxmlformats.org/officeDocument/2006/customXml" ds:itemID="{FAC2FF7B-150C-4B53-913E-F9F07AF341E0}">
  <ds:schemaRefs/>
</ds:datastoreItem>
</file>

<file path=customXml/itemProps154.xml><?xml version="1.0" encoding="utf-8"?>
<ds:datastoreItem xmlns:ds="http://schemas.openxmlformats.org/officeDocument/2006/customXml" ds:itemID="{C7895D00-E9A9-4199-85DA-73CC14511483}">
  <ds:schemaRefs/>
</ds:datastoreItem>
</file>

<file path=customXml/itemProps155.xml><?xml version="1.0" encoding="utf-8"?>
<ds:datastoreItem xmlns:ds="http://schemas.openxmlformats.org/officeDocument/2006/customXml" ds:itemID="{53912FE6-7D41-4602-B5A2-F51AFCA5D423}">
  <ds:schemaRefs/>
</ds:datastoreItem>
</file>

<file path=customXml/itemProps156.xml><?xml version="1.0" encoding="utf-8"?>
<ds:datastoreItem xmlns:ds="http://schemas.openxmlformats.org/officeDocument/2006/customXml" ds:itemID="{B1DED908-010B-42D2-AE8A-7F36F8260D0A}">
  <ds:schemaRefs/>
</ds:datastoreItem>
</file>

<file path=customXml/itemProps157.xml><?xml version="1.0" encoding="utf-8"?>
<ds:datastoreItem xmlns:ds="http://schemas.openxmlformats.org/officeDocument/2006/customXml" ds:itemID="{15F40CAC-5066-4415-83DA-6C2AE0B14F70}">
  <ds:schemaRefs/>
</ds:datastoreItem>
</file>

<file path=customXml/itemProps158.xml><?xml version="1.0" encoding="utf-8"?>
<ds:datastoreItem xmlns:ds="http://schemas.openxmlformats.org/officeDocument/2006/customXml" ds:itemID="{F7B9A659-C50B-4004-9408-8487F24E4B5A}">
  <ds:schemaRefs/>
</ds:datastoreItem>
</file>

<file path=customXml/itemProps159.xml><?xml version="1.0" encoding="utf-8"?>
<ds:datastoreItem xmlns:ds="http://schemas.openxmlformats.org/officeDocument/2006/customXml" ds:itemID="{1096E9EB-7AF0-4EAB-BD87-A4A9672E442A}">
  <ds:schemaRefs/>
</ds:datastoreItem>
</file>

<file path=customXml/itemProps160.xml><?xml version="1.0" encoding="utf-8"?>
<ds:datastoreItem xmlns:ds="http://schemas.openxmlformats.org/officeDocument/2006/customXml" ds:itemID="{A313F4EF-23AE-4DDE-A80A-AB69CE4C0509}">
  <ds:schemaRefs/>
</ds:datastoreItem>
</file>

<file path=customXml/itemProps161.xml><?xml version="1.0" encoding="utf-8"?>
<ds:datastoreItem xmlns:ds="http://schemas.openxmlformats.org/officeDocument/2006/customXml" ds:itemID="{2CEBEBD5-5FF6-4089-A32E-49602A21CB65}">
  <ds:schemaRefs/>
</ds:datastoreItem>
</file>

<file path=customXml/itemProps162.xml><?xml version="1.0" encoding="utf-8"?>
<ds:datastoreItem xmlns:ds="http://schemas.openxmlformats.org/officeDocument/2006/customXml" ds:itemID="{4357B81F-A840-4601-889C-24EEC0A15D9B}">
  <ds:schemaRefs/>
</ds:datastoreItem>
</file>

<file path=customXml/itemProps163.xml><?xml version="1.0" encoding="utf-8"?>
<ds:datastoreItem xmlns:ds="http://schemas.openxmlformats.org/officeDocument/2006/customXml" ds:itemID="{E7554361-232F-49B2-9461-6002C97E4B2C}">
  <ds:schemaRefs/>
</ds:datastoreItem>
</file>

<file path=customXml/itemProps164.xml><?xml version="1.0" encoding="utf-8"?>
<ds:datastoreItem xmlns:ds="http://schemas.openxmlformats.org/officeDocument/2006/customXml" ds:itemID="{BE4E0BC3-3986-4AF8-9EA2-353CDBF34041}">
  <ds:schemaRefs/>
</ds:datastoreItem>
</file>

<file path=customXml/itemProps165.xml><?xml version="1.0" encoding="utf-8"?>
<ds:datastoreItem xmlns:ds="http://schemas.openxmlformats.org/officeDocument/2006/customXml" ds:itemID="{6A401731-C64D-4A22-B642-392E2DAEED0E}">
  <ds:schemaRefs/>
</ds:datastoreItem>
</file>

<file path=customXml/itemProps166.xml><?xml version="1.0" encoding="utf-8"?>
<ds:datastoreItem xmlns:ds="http://schemas.openxmlformats.org/officeDocument/2006/customXml" ds:itemID="{FF905A0A-D2DE-49AF-9395-2CACF47D5B58}">
  <ds:schemaRefs/>
</ds:datastoreItem>
</file>

<file path=customXml/itemProps167.xml><?xml version="1.0" encoding="utf-8"?>
<ds:datastoreItem xmlns:ds="http://schemas.openxmlformats.org/officeDocument/2006/customXml" ds:itemID="{73D77D24-3068-4338-B371-25DF63060554}">
  <ds:schemaRefs/>
</ds:datastoreItem>
</file>

<file path=customXml/itemProps168.xml><?xml version="1.0" encoding="utf-8"?>
<ds:datastoreItem xmlns:ds="http://schemas.openxmlformats.org/officeDocument/2006/customXml" ds:itemID="{12B6421C-48CF-4CE9-93C0-679730A3E821}">
  <ds:schemaRefs/>
</ds:datastoreItem>
</file>

<file path=customXml/itemProps169.xml><?xml version="1.0" encoding="utf-8"?>
<ds:datastoreItem xmlns:ds="http://schemas.openxmlformats.org/officeDocument/2006/customXml" ds:itemID="{8B7E44F9-7EDB-444D-835F-FC2311C99138}">
  <ds:schemaRefs/>
</ds:datastoreItem>
</file>

<file path=customXml/itemProps170.xml><?xml version="1.0" encoding="utf-8"?>
<ds:datastoreItem xmlns:ds="http://schemas.openxmlformats.org/officeDocument/2006/customXml" ds:itemID="{6FA7B3B7-AA8B-4219-935F-7AE7682F205C}">
  <ds:schemaRefs/>
</ds:datastoreItem>
</file>

<file path=customXml/itemProps171.xml><?xml version="1.0" encoding="utf-8"?>
<ds:datastoreItem xmlns:ds="http://schemas.openxmlformats.org/officeDocument/2006/customXml" ds:itemID="{8F689726-4E0C-4AFF-A556-D4DDEA15D76D}">
  <ds:schemaRefs/>
</ds:datastoreItem>
</file>

<file path=customXml/itemProps172.xml><?xml version="1.0" encoding="utf-8"?>
<ds:datastoreItem xmlns:ds="http://schemas.openxmlformats.org/officeDocument/2006/customXml" ds:itemID="{D327C9EF-B460-4CDC-A712-C08968DAC9E5}">
  <ds:schemaRefs/>
</ds:datastoreItem>
</file>

<file path=customXml/itemProps173.xml><?xml version="1.0" encoding="utf-8"?>
<ds:datastoreItem xmlns:ds="http://schemas.openxmlformats.org/officeDocument/2006/customXml" ds:itemID="{B4341150-ED0B-4B1C-B363-FD775665A388}">
  <ds:schemaRefs/>
</ds:datastoreItem>
</file>

<file path=customXml/itemProps174.xml><?xml version="1.0" encoding="utf-8"?>
<ds:datastoreItem xmlns:ds="http://schemas.openxmlformats.org/officeDocument/2006/customXml" ds:itemID="{D4555FA8-F589-45AE-9063-72DC8B1F9AB3}">
  <ds:schemaRefs/>
</ds:datastoreItem>
</file>

<file path=customXml/itemProps175.xml><?xml version="1.0" encoding="utf-8"?>
<ds:datastoreItem xmlns:ds="http://schemas.openxmlformats.org/officeDocument/2006/customXml" ds:itemID="{CB81188B-F189-4DCD-9127-FAD237C4E07D}">
  <ds:schemaRefs/>
</ds:datastoreItem>
</file>

<file path=customXml/itemProps176.xml><?xml version="1.0" encoding="utf-8"?>
<ds:datastoreItem xmlns:ds="http://schemas.openxmlformats.org/officeDocument/2006/customXml" ds:itemID="{1D670316-865E-46E2-906E-6F8DAF8579C7}">
  <ds:schemaRefs/>
</ds:datastoreItem>
</file>

<file path=customXml/itemProps177.xml><?xml version="1.0" encoding="utf-8"?>
<ds:datastoreItem xmlns:ds="http://schemas.openxmlformats.org/officeDocument/2006/customXml" ds:itemID="{13461C81-FF4C-4C70-8DDE-673AD342397E}">
  <ds:schemaRefs/>
</ds:datastoreItem>
</file>

<file path=customXml/itemProps178.xml><?xml version="1.0" encoding="utf-8"?>
<ds:datastoreItem xmlns:ds="http://schemas.openxmlformats.org/officeDocument/2006/customXml" ds:itemID="{2486F397-6F9D-4D50-BE13-C4CBF8984262}">
  <ds:schemaRefs/>
</ds:datastoreItem>
</file>

<file path=customXml/itemProps63.xml><?xml version="1.0" encoding="utf-8"?>
<ds:datastoreItem xmlns:ds="http://schemas.openxmlformats.org/officeDocument/2006/customXml" ds:itemID="{0579F65C-4767-43FA-8A4A-D8A16EA75620}">
  <ds:schemaRefs/>
</ds:datastoreItem>
</file>

<file path=customXml/itemProps64.xml><?xml version="1.0" encoding="utf-8"?>
<ds:datastoreItem xmlns:ds="http://schemas.openxmlformats.org/officeDocument/2006/customXml" ds:itemID="{89F11CAD-ED80-46F8-B957-BEF1DD96451E}">
  <ds:schemaRefs/>
</ds:datastoreItem>
</file>

<file path=customXml/itemProps65.xml><?xml version="1.0" encoding="utf-8"?>
<ds:datastoreItem xmlns:ds="http://schemas.openxmlformats.org/officeDocument/2006/customXml" ds:itemID="{A934EBA3-7CAA-4ABD-9F91-D32C7B3C862F}">
  <ds:schemaRefs/>
</ds:datastoreItem>
</file>

<file path=customXml/itemProps66.xml><?xml version="1.0" encoding="utf-8"?>
<ds:datastoreItem xmlns:ds="http://schemas.openxmlformats.org/officeDocument/2006/customXml" ds:itemID="{F441ECEE-73E0-4EC6-A119-31BCD1128663}">
  <ds:schemaRefs/>
</ds:datastoreItem>
</file>

<file path=customXml/itemProps67.xml><?xml version="1.0" encoding="utf-8"?>
<ds:datastoreItem xmlns:ds="http://schemas.openxmlformats.org/officeDocument/2006/customXml" ds:itemID="{52952382-1CE4-448F-A352-00E99476B8B9}">
  <ds:schemaRefs/>
</ds:datastoreItem>
</file>

<file path=customXml/itemProps68.xml><?xml version="1.0" encoding="utf-8"?>
<ds:datastoreItem xmlns:ds="http://schemas.openxmlformats.org/officeDocument/2006/customXml" ds:itemID="{4BF90100-18F2-4D86-8696-53F3B62338E0}">
  <ds:schemaRefs/>
</ds:datastoreItem>
</file>

<file path=customXml/itemProps69.xml><?xml version="1.0" encoding="utf-8"?>
<ds:datastoreItem xmlns:ds="http://schemas.openxmlformats.org/officeDocument/2006/customXml" ds:itemID="{904B0D83-0CDF-4328-B6F6-2EA64E2C7B95}">
  <ds:schemaRefs/>
</ds:datastoreItem>
</file>

<file path=customXml/itemProps70.xml><?xml version="1.0" encoding="utf-8"?>
<ds:datastoreItem xmlns:ds="http://schemas.openxmlformats.org/officeDocument/2006/customXml" ds:itemID="{C8601846-BF49-4A1A-B55A-4DDF3D55FAB7}">
  <ds:schemaRefs/>
</ds:datastoreItem>
</file>

<file path=customXml/itemProps71.xml><?xml version="1.0" encoding="utf-8"?>
<ds:datastoreItem xmlns:ds="http://schemas.openxmlformats.org/officeDocument/2006/customXml" ds:itemID="{BAA2DA51-7F99-4054-BF2B-21E0EF9419EE}">
  <ds:schemaRefs/>
</ds:datastoreItem>
</file>

<file path=customXml/itemProps72.xml><?xml version="1.0" encoding="utf-8"?>
<ds:datastoreItem xmlns:ds="http://schemas.openxmlformats.org/officeDocument/2006/customXml" ds:itemID="{61C8B32A-5D86-4643-91AA-2E916759D891}">
  <ds:schemaRefs/>
</ds:datastoreItem>
</file>

<file path=customXml/itemProps73.xml><?xml version="1.0" encoding="utf-8"?>
<ds:datastoreItem xmlns:ds="http://schemas.openxmlformats.org/officeDocument/2006/customXml" ds:itemID="{5C412C8D-D31C-4121-B1A6-27BAF43B7729}">
  <ds:schemaRefs/>
</ds:datastoreItem>
</file>

<file path=customXml/itemProps74.xml><?xml version="1.0" encoding="utf-8"?>
<ds:datastoreItem xmlns:ds="http://schemas.openxmlformats.org/officeDocument/2006/customXml" ds:itemID="{EBDC7F28-17E2-4393-8FEA-73F3353FBAAB}">
  <ds:schemaRefs/>
</ds:datastoreItem>
</file>

<file path=customXml/itemProps75.xml><?xml version="1.0" encoding="utf-8"?>
<ds:datastoreItem xmlns:ds="http://schemas.openxmlformats.org/officeDocument/2006/customXml" ds:itemID="{629E6688-88BF-495A-B289-C3ECB19D463B}">
  <ds:schemaRefs/>
</ds:datastoreItem>
</file>

<file path=customXml/itemProps76.xml><?xml version="1.0" encoding="utf-8"?>
<ds:datastoreItem xmlns:ds="http://schemas.openxmlformats.org/officeDocument/2006/customXml" ds:itemID="{3DDA8A14-A7B6-44C0-9D9C-B971F332CCAC}">
  <ds:schemaRefs/>
</ds:datastoreItem>
</file>

<file path=customXml/itemProps77.xml><?xml version="1.0" encoding="utf-8"?>
<ds:datastoreItem xmlns:ds="http://schemas.openxmlformats.org/officeDocument/2006/customXml" ds:itemID="{37DDCB87-BC6B-4154-A9FC-28ED08A02E40}">
  <ds:schemaRefs/>
</ds:datastoreItem>
</file>

<file path=customXml/itemProps78.xml><?xml version="1.0" encoding="utf-8"?>
<ds:datastoreItem xmlns:ds="http://schemas.openxmlformats.org/officeDocument/2006/customXml" ds:itemID="{B00F455E-86EC-41EA-99A7-9DE5B7ABCEEB}">
  <ds:schemaRefs/>
</ds:datastoreItem>
</file>

<file path=customXml/itemProps79.xml><?xml version="1.0" encoding="utf-8"?>
<ds:datastoreItem xmlns:ds="http://schemas.openxmlformats.org/officeDocument/2006/customXml" ds:itemID="{1E1FD4DD-50AF-40CD-98EB-AB2CA4B1D10F}">
  <ds:schemaRefs/>
</ds:datastoreItem>
</file>

<file path=customXml/itemProps80.xml><?xml version="1.0" encoding="utf-8"?>
<ds:datastoreItem xmlns:ds="http://schemas.openxmlformats.org/officeDocument/2006/customXml" ds:itemID="{9DECA4AF-5CF4-42A0-85A2-333050B72101}">
  <ds:schemaRefs/>
</ds:datastoreItem>
</file>

<file path=customXml/itemProps81.xml><?xml version="1.0" encoding="utf-8"?>
<ds:datastoreItem xmlns:ds="http://schemas.openxmlformats.org/officeDocument/2006/customXml" ds:itemID="{1B16D815-331E-4F66-A8EA-D484771AEDB2}">
  <ds:schemaRefs/>
</ds:datastoreItem>
</file>

<file path=customXml/itemProps82.xml><?xml version="1.0" encoding="utf-8"?>
<ds:datastoreItem xmlns:ds="http://schemas.openxmlformats.org/officeDocument/2006/customXml" ds:itemID="{38F55ECE-EBB3-4DA8-943D-FBCE7635BF19}">
  <ds:schemaRefs/>
</ds:datastoreItem>
</file>

<file path=customXml/itemProps83.xml><?xml version="1.0" encoding="utf-8"?>
<ds:datastoreItem xmlns:ds="http://schemas.openxmlformats.org/officeDocument/2006/customXml" ds:itemID="{D69F41A5-CDA3-4DDC-A7BD-933CA3CE8C0D}">
  <ds:schemaRefs/>
</ds:datastoreItem>
</file>

<file path=customXml/itemProps84.xml><?xml version="1.0" encoding="utf-8"?>
<ds:datastoreItem xmlns:ds="http://schemas.openxmlformats.org/officeDocument/2006/customXml" ds:itemID="{4C56787A-2EF2-4318-8280-7C7EED9EEF0B}">
  <ds:schemaRefs/>
</ds:datastoreItem>
</file>

<file path=customXml/itemProps85.xml><?xml version="1.0" encoding="utf-8"?>
<ds:datastoreItem xmlns:ds="http://schemas.openxmlformats.org/officeDocument/2006/customXml" ds:itemID="{B6ADD47C-DACE-4CDB-B7D2-434DC5BE9677}">
  <ds:schemaRefs/>
</ds:datastoreItem>
</file>

<file path=customXml/itemProps86.xml><?xml version="1.0" encoding="utf-8"?>
<ds:datastoreItem xmlns:ds="http://schemas.openxmlformats.org/officeDocument/2006/customXml" ds:itemID="{404062CD-7DA5-49FD-8F2A-CDCA1DA2FB7D}">
  <ds:schemaRefs/>
</ds:datastoreItem>
</file>

<file path=customXml/itemProps87.xml><?xml version="1.0" encoding="utf-8"?>
<ds:datastoreItem xmlns:ds="http://schemas.openxmlformats.org/officeDocument/2006/customXml" ds:itemID="{6F973FF4-C8C6-41DB-9E6B-561C48004DBD}">
  <ds:schemaRefs/>
</ds:datastoreItem>
</file>

<file path=customXml/itemProps88.xml><?xml version="1.0" encoding="utf-8"?>
<ds:datastoreItem xmlns:ds="http://schemas.openxmlformats.org/officeDocument/2006/customXml" ds:itemID="{EAA27773-2C97-4724-B0F7-F87645D92428}">
  <ds:schemaRefs/>
</ds:datastoreItem>
</file>

<file path=customXml/itemProps89.xml><?xml version="1.0" encoding="utf-8"?>
<ds:datastoreItem xmlns:ds="http://schemas.openxmlformats.org/officeDocument/2006/customXml" ds:itemID="{B1FA9DD7-A427-4FD0-AB12-11E86580C15A}">
  <ds:schemaRefs/>
</ds:datastoreItem>
</file>

<file path=customXml/itemProps90.xml><?xml version="1.0" encoding="utf-8"?>
<ds:datastoreItem xmlns:ds="http://schemas.openxmlformats.org/officeDocument/2006/customXml" ds:itemID="{86949DC0-3309-443E-AAF0-9D972D1111D7}">
  <ds:schemaRefs/>
</ds:datastoreItem>
</file>

<file path=customXml/itemProps91.xml><?xml version="1.0" encoding="utf-8"?>
<ds:datastoreItem xmlns:ds="http://schemas.openxmlformats.org/officeDocument/2006/customXml" ds:itemID="{0CE90136-1C61-43B8-AEC2-DE86A28CEDCC}">
  <ds:schemaRefs/>
</ds:datastoreItem>
</file>

<file path=customXml/itemProps92.xml><?xml version="1.0" encoding="utf-8"?>
<ds:datastoreItem xmlns:ds="http://schemas.openxmlformats.org/officeDocument/2006/customXml" ds:itemID="{985C664B-C1B2-4BC7-BA1E-0B1C49D49020}">
  <ds:schemaRefs/>
</ds:datastoreItem>
</file>

<file path=customXml/itemProps93.xml><?xml version="1.0" encoding="utf-8"?>
<ds:datastoreItem xmlns:ds="http://schemas.openxmlformats.org/officeDocument/2006/customXml" ds:itemID="{25D7F911-BE5E-4AA6-951E-AF3E4827B794}">
  <ds:schemaRefs/>
</ds:datastoreItem>
</file>

<file path=customXml/itemProps94.xml><?xml version="1.0" encoding="utf-8"?>
<ds:datastoreItem xmlns:ds="http://schemas.openxmlformats.org/officeDocument/2006/customXml" ds:itemID="{E76B47BC-2CD6-4B69-BAAC-957D9E435229}">
  <ds:schemaRefs/>
</ds:datastoreItem>
</file>

<file path=customXml/itemProps95.xml><?xml version="1.0" encoding="utf-8"?>
<ds:datastoreItem xmlns:ds="http://schemas.openxmlformats.org/officeDocument/2006/customXml" ds:itemID="{6F84E2A6-24DE-46C8-8593-671C95B8A5FA}">
  <ds:schemaRefs/>
</ds:datastoreItem>
</file>

<file path=customXml/itemProps96.xml><?xml version="1.0" encoding="utf-8"?>
<ds:datastoreItem xmlns:ds="http://schemas.openxmlformats.org/officeDocument/2006/customXml" ds:itemID="{C2D46346-4A35-47BE-A781-D541C20C02D1}">
  <ds:schemaRefs/>
</ds:datastoreItem>
</file>

<file path=customXml/itemProps97.xml><?xml version="1.0" encoding="utf-8"?>
<ds:datastoreItem xmlns:ds="http://schemas.openxmlformats.org/officeDocument/2006/customXml" ds:itemID="{01DA0812-CB85-4A94-8650-4B85C8C9E5B5}">
  <ds:schemaRefs/>
</ds:datastoreItem>
</file>

<file path=customXml/itemProps98.xml><?xml version="1.0" encoding="utf-8"?>
<ds:datastoreItem xmlns:ds="http://schemas.openxmlformats.org/officeDocument/2006/customXml" ds:itemID="{0467DA1F-0034-4867-BFDE-259ECB559F0D}">
  <ds:schemaRefs/>
</ds:datastoreItem>
</file>

<file path=customXml/itemProps99.xml><?xml version="1.0" encoding="utf-8"?>
<ds:datastoreItem xmlns:ds="http://schemas.openxmlformats.org/officeDocument/2006/customXml" ds:itemID="{80998403-A1A8-4477-A3B3-5C1B0274446A}">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0</TotalTime>
  <Words>21445</Words>
  <Application>WPS 演示</Application>
  <PresentationFormat>自定义</PresentationFormat>
  <Paragraphs>975</Paragraphs>
  <Slides>125</Slides>
  <Notes>115</Notes>
  <HiddenSlides>0</HiddenSlides>
  <MMClips>0</MMClips>
  <ScaleCrop>false</ScaleCrop>
  <HeadingPairs>
    <vt:vector size="8" baseType="variant">
      <vt:variant>
        <vt:lpstr>已用的字体</vt:lpstr>
      </vt:variant>
      <vt:variant>
        <vt:i4>23</vt:i4>
      </vt:variant>
      <vt:variant>
        <vt:lpstr>主题</vt:lpstr>
      </vt:variant>
      <vt:variant>
        <vt:i4>4</vt:i4>
      </vt:variant>
      <vt:variant>
        <vt:lpstr>嵌入 OLE 服务器</vt:lpstr>
      </vt:variant>
      <vt:variant>
        <vt:i4>2</vt:i4>
      </vt:variant>
      <vt:variant>
        <vt:lpstr>幻灯片标题</vt:lpstr>
      </vt:variant>
      <vt:variant>
        <vt:i4>125</vt:i4>
      </vt:variant>
    </vt:vector>
  </HeadingPairs>
  <TitlesOfParts>
    <vt:vector size="154" baseType="lpstr">
      <vt:lpstr>Arial</vt:lpstr>
      <vt:lpstr>宋体</vt:lpstr>
      <vt:lpstr>Wingdings</vt:lpstr>
      <vt:lpstr>Wingdings</vt:lpstr>
      <vt:lpstr>微软雅黑</vt:lpstr>
      <vt:lpstr>楷体</vt:lpstr>
      <vt:lpstr>Times New Roman</vt:lpstr>
      <vt:lpstr>华文细黑</vt:lpstr>
      <vt:lpstr>Arial Narrow</vt:lpstr>
      <vt:lpstr>Arial Unicode MS</vt:lpstr>
      <vt:lpstr>楷体_GB2312</vt:lpstr>
      <vt:lpstr>Times New Roman</vt:lpstr>
      <vt:lpstr>新宋体</vt:lpstr>
      <vt:lpstr>等线</vt:lpstr>
      <vt:lpstr>Arial Unicode MS</vt:lpstr>
      <vt:lpstr>Calibri</vt:lpstr>
      <vt:lpstr>Times New Roman</vt:lpstr>
      <vt:lpstr>黑体</vt:lpstr>
      <vt:lpstr>等线 Light</vt:lpstr>
      <vt:lpstr>Arial Narrow</vt:lpstr>
      <vt:lpstr>楷体_GB2312</vt:lpstr>
      <vt:lpstr>Wonder Arial</vt:lpstr>
      <vt:lpstr>方正楷体_GB2312</vt:lpstr>
      <vt:lpstr>自定义设计方案</vt:lpstr>
      <vt:lpstr>返回目录</vt:lpstr>
      <vt:lpstr>1_自定义设计方案</vt:lpstr>
      <vt:lpstr>2_Office 主题​​</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
  <cp:lastModifiedBy>WPS_1757901163</cp:lastModifiedBy>
  <cp:revision>217</cp:revision>
  <dcterms:created xsi:type="dcterms:W3CDTF">2025-01-13T03:20:00Z</dcterms:created>
  <dcterms:modified xsi:type="dcterms:W3CDTF">2026-02-14T18:51:37Z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67062A48B5C34DD7B0E23E7A4B56AB56_12</vt:lpwstr>
  </property>
  <property fmtid="{D5CDD505-2E9C-101B-9397-08002B2CF9AE}" pid="3" name="KSOProductBuildVer">
    <vt:lpwstr>2052-12.1.0.25225</vt:lpwstr>
  </property>
</Properties>
</file>